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3"/>
  </p:notesMasterIdLst>
  <p:handoutMasterIdLst>
    <p:handoutMasterId r:id="rId34"/>
  </p:handoutMasterIdLst>
  <p:sldIdLst>
    <p:sldId id="274" r:id="rId2"/>
    <p:sldId id="354" r:id="rId3"/>
    <p:sldId id="329" r:id="rId4"/>
    <p:sldId id="290" r:id="rId5"/>
    <p:sldId id="360" r:id="rId6"/>
    <p:sldId id="361" r:id="rId7"/>
    <p:sldId id="355" r:id="rId8"/>
    <p:sldId id="356" r:id="rId9"/>
    <p:sldId id="357" r:id="rId10"/>
    <p:sldId id="358" r:id="rId11"/>
    <p:sldId id="277" r:id="rId12"/>
    <p:sldId id="351" r:id="rId13"/>
    <p:sldId id="304" r:id="rId14"/>
    <p:sldId id="337" r:id="rId15"/>
    <p:sldId id="338" r:id="rId16"/>
    <p:sldId id="340" r:id="rId17"/>
    <p:sldId id="341" r:id="rId18"/>
    <p:sldId id="322" r:id="rId19"/>
    <p:sldId id="343" r:id="rId20"/>
    <p:sldId id="308" r:id="rId21"/>
    <p:sldId id="347" r:id="rId22"/>
    <p:sldId id="345" r:id="rId23"/>
    <p:sldId id="311" r:id="rId24"/>
    <p:sldId id="316" r:id="rId25"/>
    <p:sldId id="317" r:id="rId26"/>
    <p:sldId id="318" r:id="rId27"/>
    <p:sldId id="287" r:id="rId28"/>
    <p:sldId id="348" r:id="rId29"/>
    <p:sldId id="275" r:id="rId30"/>
    <p:sldId id="359" r:id="rId31"/>
    <p:sldId id="350" r:id="rId32"/>
  </p:sldIdLst>
  <p:sldSz cx="12192000" cy="6858000"/>
  <p:notesSz cx="6865938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C1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5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E1FBF03D-67F8-4AFC-A454-7C7854D8E9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4975" cy="501650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AF2AF57-1C39-4668-816B-BBD9015C4E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9376" y="1"/>
            <a:ext cx="2974975" cy="501650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2E3931DE-BF3A-441C-93C8-1458F40CFF76}" type="datetimeFigureOut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396E64-7A4A-4AA7-A03D-BDEE8B9675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96426"/>
            <a:ext cx="2974975" cy="5016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D76DD5D-5D8D-4CA3-A020-4B46408968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9376" y="9496426"/>
            <a:ext cx="2974975" cy="5016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B55CDED8-6402-4D6B-9204-C5F8853306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2700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44" tIns="48172" rIns="96344" bIns="48172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44" tIns="48172" rIns="96344" bIns="48172" rtlCol="0"/>
          <a:lstStyle>
            <a:lvl1pPr algn="r">
              <a:defRPr sz="1300"/>
            </a:lvl1pPr>
          </a:lstStyle>
          <a:p>
            <a:fld id="{78ECA5DD-EFA9-4EE9-BC25-0E8604B6AA5B}" type="datetimeFigureOut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9163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4" tIns="48172" rIns="96344" bIns="4817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44" tIns="48172" rIns="96344" bIns="4817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8"/>
            <a:ext cx="2975240" cy="501639"/>
          </a:xfrm>
          <a:prstGeom prst="rect">
            <a:avLst/>
          </a:prstGeom>
        </p:spPr>
        <p:txBody>
          <a:bodyPr vert="horz" lIns="96344" tIns="48172" rIns="96344" bIns="48172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8"/>
            <a:ext cx="2975240" cy="501639"/>
          </a:xfrm>
          <a:prstGeom prst="rect">
            <a:avLst/>
          </a:prstGeom>
        </p:spPr>
        <p:txBody>
          <a:bodyPr vert="horz" lIns="96344" tIns="48172" rIns="96344" bIns="48172" rtlCol="0" anchor="b"/>
          <a:lstStyle>
            <a:lvl1pPr algn="r">
              <a:defRPr sz="1300"/>
            </a:lvl1pPr>
          </a:lstStyle>
          <a:p>
            <a:fld id="{861B26BB-8BB4-4065-BFE5-FDB81C38E0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002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C304F-792F-4C5E-9F2A-E76A8BFD69C5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40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8C8B004F-C974-40BD-A06F-B33A6D993A1B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254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D47D-B5C5-4DB6-A4A6-1B9E96CBD172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1667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C822-B8EC-4240-97CF-50B102827D80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3630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2720-EFEC-4FDA-B3CE-322AA551995A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268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E59E2-E591-453D-94D5-4657E2B8B1AA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112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2C561-0EAD-45A4-9D0D-F9552F2B3908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6476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2DA4-78EF-421F-AA23-321FC8E79C7F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0899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100AEBB0-6368-4F30-B6CA-E38DCF8B72FA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3493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B2DDC-DCEC-44F6-8A62-B088FBA7893E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013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3144-F400-462E-8738-985A55E57F5C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3035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7E53C-4708-4896-8276-9C0F8543A567}" type="datetime1">
              <a:rPr lang="ko-KR" altLang="en-US" smtClean="0"/>
              <a:t>2018-07-16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C8F2274-A47F-48AD-9560-F88FC9CF2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54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slide" Target="slide12.xml"/><Relationship Id="rId17" Type="http://schemas.openxmlformats.org/officeDocument/2006/relationships/image" Target="../media/image11.png"/><Relationship Id="rId2" Type="http://schemas.openxmlformats.org/officeDocument/2006/relationships/image" Target="../media/image3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0.xm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openxmlformats.org/officeDocument/2006/relationships/slide" Target="slide5.xml"/><Relationship Id="rId4" Type="http://schemas.openxmlformats.org/officeDocument/2006/relationships/slide" Target="slide3.xml"/><Relationship Id="rId9" Type="http://schemas.openxmlformats.org/officeDocument/2006/relationships/image" Target="../media/image6.png"/><Relationship Id="rId1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1.xml"/><Relationship Id="rId3" Type="http://schemas.openxmlformats.org/officeDocument/2006/relationships/slide" Target="slide9.xml"/><Relationship Id="rId21" Type="http://schemas.openxmlformats.org/officeDocument/2006/relationships/slide" Target="slide4.xml"/><Relationship Id="rId7" Type="http://schemas.openxmlformats.org/officeDocument/2006/relationships/slide" Target="slide14.xml"/><Relationship Id="rId12" Type="http://schemas.openxmlformats.org/officeDocument/2006/relationships/slide" Target="slide22.xml"/><Relationship Id="rId17" Type="http://schemas.openxmlformats.org/officeDocument/2006/relationships/slide" Target="slide30.xml"/><Relationship Id="rId2" Type="http://schemas.openxmlformats.org/officeDocument/2006/relationships/slide" Target="slide5.xml"/><Relationship Id="rId16" Type="http://schemas.openxmlformats.org/officeDocument/2006/relationships/slide" Target="slide29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11" Type="http://schemas.openxmlformats.org/officeDocument/2006/relationships/slide" Target="slide21.xml"/><Relationship Id="rId24" Type="http://schemas.openxmlformats.org/officeDocument/2006/relationships/image" Target="../media/image11.png"/><Relationship Id="rId5" Type="http://schemas.openxmlformats.org/officeDocument/2006/relationships/slide" Target="slide12.xml"/><Relationship Id="rId15" Type="http://schemas.microsoft.com/office/2007/relationships/hdphoto" Target="../media/hdphoto1.wdp"/><Relationship Id="rId23" Type="http://schemas.openxmlformats.org/officeDocument/2006/relationships/slide" Target="slide3.xml"/><Relationship Id="rId10" Type="http://schemas.openxmlformats.org/officeDocument/2006/relationships/slide" Target="slide20.xml"/><Relationship Id="rId19" Type="http://schemas.openxmlformats.org/officeDocument/2006/relationships/slide" Target="slide2.xml"/><Relationship Id="rId4" Type="http://schemas.openxmlformats.org/officeDocument/2006/relationships/slide" Target="slide11.xml"/><Relationship Id="rId9" Type="http://schemas.openxmlformats.org/officeDocument/2006/relationships/slide" Target="slide19.xml"/><Relationship Id="rId14" Type="http://schemas.openxmlformats.org/officeDocument/2006/relationships/image" Target="../media/image3.png"/><Relationship Id="rId2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image" Target="../media/image12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slide" Target="slide7.xml"/><Relationship Id="rId5" Type="http://schemas.openxmlformats.org/officeDocument/2006/relationships/image" Target="../media/image12.png"/><Relationship Id="rId4" Type="http://schemas.openxmlformats.org/officeDocument/2006/relationships/slide" Target="slide4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slide" Target="slide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4.png"/><Relationship Id="rId5" Type="http://schemas.openxmlformats.org/officeDocument/2006/relationships/slide" Target="slide5.xml"/><Relationship Id="rId10" Type="http://schemas.openxmlformats.org/officeDocument/2006/relationships/image" Target="../media/image11.png"/><Relationship Id="rId4" Type="http://schemas.openxmlformats.org/officeDocument/2006/relationships/image" Target="../media/image13.JPG"/><Relationship Id="rId9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18.jp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12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slide" Target="slide7.xml"/><Relationship Id="rId11" Type="http://schemas.openxmlformats.org/officeDocument/2006/relationships/image" Target="../media/image11.png"/><Relationship Id="rId5" Type="http://schemas.openxmlformats.org/officeDocument/2006/relationships/image" Target="../media/image16.png"/><Relationship Id="rId10" Type="http://schemas.openxmlformats.org/officeDocument/2006/relationships/slide" Target="slide3.xml"/><Relationship Id="rId4" Type="http://schemas.openxmlformats.org/officeDocument/2006/relationships/image" Target="../media/image15.jpg"/><Relationship Id="rId9" Type="http://schemas.openxmlformats.org/officeDocument/2006/relationships/image" Target="../media/image10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slide" Target="slide9.xml"/><Relationship Id="rId12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20.JPG"/><Relationship Id="rId5" Type="http://schemas.openxmlformats.org/officeDocument/2006/relationships/slide" Target="slide7.xml"/><Relationship Id="rId10" Type="http://schemas.openxmlformats.org/officeDocument/2006/relationships/image" Target="../media/image11.png"/><Relationship Id="rId4" Type="http://schemas.openxmlformats.org/officeDocument/2006/relationships/image" Target="../media/image16.png"/><Relationship Id="rId9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12" Type="http://schemas.openxmlformats.org/officeDocument/2006/relationships/image" Target="../media/image2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11" Type="http://schemas.openxmlformats.org/officeDocument/2006/relationships/image" Target="../media/image23.JPG"/><Relationship Id="rId5" Type="http://schemas.openxmlformats.org/officeDocument/2006/relationships/image" Target="../media/image12.png"/><Relationship Id="rId10" Type="http://schemas.openxmlformats.org/officeDocument/2006/relationships/image" Target="../media/image22.png"/><Relationship Id="rId4" Type="http://schemas.openxmlformats.org/officeDocument/2006/relationships/slide" Target="slide8.xml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1.xml"/><Relationship Id="rId11" Type="http://schemas.openxmlformats.org/officeDocument/2006/relationships/image" Target="../media/image26.JPG"/><Relationship Id="rId5" Type="http://schemas.openxmlformats.org/officeDocument/2006/relationships/image" Target="../media/image12.png"/><Relationship Id="rId10" Type="http://schemas.openxmlformats.org/officeDocument/2006/relationships/image" Target="../media/image25.jpg"/><Relationship Id="rId4" Type="http://schemas.openxmlformats.org/officeDocument/2006/relationships/slide" Target="slide9.xml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11.png"/><Relationship Id="rId3" Type="http://schemas.openxmlformats.org/officeDocument/2006/relationships/image" Target="../media/image28.png"/><Relationship Id="rId7" Type="http://schemas.openxmlformats.org/officeDocument/2006/relationships/image" Target="../media/image30.JPG"/><Relationship Id="rId12" Type="http://schemas.openxmlformats.org/officeDocument/2006/relationships/slide" Target="slide3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slide" Target="slide12.xml"/><Relationship Id="rId4" Type="http://schemas.openxmlformats.org/officeDocument/2006/relationships/image" Target="../media/image29.jpg"/><Relationship Id="rId9" Type="http://schemas.openxmlformats.org/officeDocument/2006/relationships/image" Target="../media/image12.png"/><Relationship Id="rId1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3.png"/><Relationship Id="rId18" Type="http://schemas.openxmlformats.org/officeDocument/2006/relationships/hyperlink" Target="https://search.shopping.naver.com/search/all.nhn?query=USB+%EB%9E%9C+%ED%8F%AC%ED%8A%B8&amp;frm=NVSCPRO" TargetMode="External"/><Relationship Id="rId3" Type="http://schemas.microsoft.com/office/2007/relationships/hdphoto" Target="../media/hdphoto1.wdp"/><Relationship Id="rId21" Type="http://schemas.openxmlformats.org/officeDocument/2006/relationships/image" Target="../media/image38.png"/><Relationship Id="rId7" Type="http://schemas.openxmlformats.org/officeDocument/2006/relationships/slide" Target="slide14.xml"/><Relationship Id="rId12" Type="http://schemas.openxmlformats.org/officeDocument/2006/relationships/hyperlink" Target="https://search.shopping.naver.com/search/all.nhn?query=hd-3000&amp;cat_id=&amp;frm=NVSHATC" TargetMode="External"/><Relationship Id="rId17" Type="http://schemas.openxmlformats.org/officeDocument/2006/relationships/image" Target="../media/image35.png"/><Relationship Id="rId2" Type="http://schemas.openxmlformats.org/officeDocument/2006/relationships/image" Target="../media/image3.png"/><Relationship Id="rId16" Type="http://schemas.openxmlformats.org/officeDocument/2006/relationships/hyperlink" Target="http://smartstore.naver.com/eomallcns/products/290475933?NaPm=ct%3Djf841oe0|ci%3D3039723318755ca8b0c1034011320ec482e59fcb|tr%3Dslsl|sn%3D168144|ic%3D|hk%3D9bae5cdd878cd2e60f5d4b4ed11285e396265ab9" TargetMode="External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2.png"/><Relationship Id="rId5" Type="http://schemas.openxmlformats.org/officeDocument/2006/relationships/slide" Target="slide11.xml"/><Relationship Id="rId15" Type="http://schemas.openxmlformats.org/officeDocument/2006/relationships/image" Target="../media/image34.png"/><Relationship Id="rId10" Type="http://schemas.openxmlformats.org/officeDocument/2006/relationships/image" Target="../media/image11.png"/><Relationship Id="rId19" Type="http://schemas.openxmlformats.org/officeDocument/2006/relationships/image" Target="../media/image36.png"/><Relationship Id="rId4" Type="http://schemas.openxmlformats.org/officeDocument/2006/relationships/hyperlink" Target="https://search.shopping.naver.com/search/all.nhn?query=h340&amp;frm=NVSCMOD&amp;fo=true" TargetMode="External"/><Relationship Id="rId9" Type="http://schemas.openxmlformats.org/officeDocument/2006/relationships/slide" Target="slide3.xml"/><Relationship Id="rId14" Type="http://schemas.openxmlformats.org/officeDocument/2006/relationships/hyperlink" Target="https://search.shopping.naver.com/search/all.nhn?query=logitech+c170&amp;cat_id=&amp;frm=NVSHATChttps://search.shopping.naver.com/search/all.nhn?query=logitech+c170&amp;cat_id=&amp;frm=NVSHATC" TargetMode="External"/><Relationship Id="rId22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14.xml"/><Relationship Id="rId5" Type="http://schemas.openxmlformats.org/officeDocument/2006/relationships/image" Target="../media/image12.png"/><Relationship Id="rId4" Type="http://schemas.openxmlformats.org/officeDocument/2006/relationships/slide" Target="slide15.xml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41.png"/><Relationship Id="rId7" Type="http://schemas.openxmlformats.org/officeDocument/2006/relationships/image" Target="../media/image1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0" Type="http://schemas.openxmlformats.org/officeDocument/2006/relationships/slide" Target="slide3.xml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slide" Target="slide16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slide" Target="slide14.xml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4.png"/><Relationship Id="rId7" Type="http://schemas.openxmlformats.org/officeDocument/2006/relationships/slide" Target="slide15.xml"/><Relationship Id="rId12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slide" Target="slide3.xml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42.png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11" Type="http://schemas.openxmlformats.org/officeDocument/2006/relationships/image" Target="../media/image11.png"/><Relationship Id="rId5" Type="http://schemas.openxmlformats.org/officeDocument/2006/relationships/image" Target="../media/image46.jpg"/><Relationship Id="rId10" Type="http://schemas.openxmlformats.org/officeDocument/2006/relationships/slide" Target="slide3.xml"/><Relationship Id="rId4" Type="http://schemas.openxmlformats.org/officeDocument/2006/relationships/image" Target="../media/image45.png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19.xml"/><Relationship Id="rId5" Type="http://schemas.openxmlformats.org/officeDocument/2006/relationships/image" Target="../media/image12.png"/><Relationship Id="rId4" Type="http://schemas.openxmlformats.org/officeDocument/2006/relationships/slide" Target="slide17.xml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slide" Target="slide3.xml"/><Relationship Id="rId3" Type="http://schemas.openxmlformats.org/officeDocument/2006/relationships/hyperlink" Target="http://www.habit9.com/" TargetMode="External"/><Relationship Id="rId7" Type="http://schemas.openxmlformats.org/officeDocument/2006/relationships/image" Target="../media/image3.png"/><Relationship Id="rId12" Type="http://schemas.openxmlformats.org/officeDocument/2006/relationships/image" Target="../media/image1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slide" Target="slide20.xml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9.jpg"/><Relationship Id="rId9" Type="http://schemas.openxmlformats.org/officeDocument/2006/relationships/slide" Target="slide18.xml"/><Relationship Id="rId1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slide" Target="slide21.xm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slide" Target="slide19.xml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slide" Target="slide20.xml"/><Relationship Id="rId11" Type="http://schemas.openxmlformats.org/officeDocument/2006/relationships/image" Target="../media/image11.png"/><Relationship Id="rId5" Type="http://schemas.openxmlformats.org/officeDocument/2006/relationships/image" Target="../media/image50.JPG"/><Relationship Id="rId10" Type="http://schemas.openxmlformats.org/officeDocument/2006/relationships/slide" Target="slide3.xml"/><Relationship Id="rId4" Type="http://schemas.openxmlformats.org/officeDocument/2006/relationships/image" Target="../media/image49.JPG"/><Relationship Id="rId9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image" Target="../media/image11.png"/><Relationship Id="rId3" Type="http://schemas.openxmlformats.org/officeDocument/2006/relationships/image" Target="../media/image52.png"/><Relationship Id="rId7" Type="http://schemas.microsoft.com/office/2007/relationships/hdphoto" Target="../media/hdphoto1.wdp"/><Relationship Id="rId12" Type="http://schemas.openxmlformats.org/officeDocument/2006/relationships/slide" Target="slide3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image" Target="../media/image54.png"/><Relationship Id="rId10" Type="http://schemas.openxmlformats.org/officeDocument/2006/relationships/slide" Target="slide23.xml"/><Relationship Id="rId4" Type="http://schemas.openxmlformats.org/officeDocument/2006/relationships/image" Target="../media/image53.png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slide" Target="slide24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slide" Target="slide22.xml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slide" Target="slide25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slide" Target="slide23.xml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58.jpg"/><Relationship Id="rId7" Type="http://schemas.openxmlformats.org/officeDocument/2006/relationships/image" Target="../media/image1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slide" Target="slide24.xml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0" Type="http://schemas.openxmlformats.org/officeDocument/2006/relationships/slide" Target="slide3.xml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slide" Target="slide27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slide" Target="slide25.xml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slide" Target="slide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slide" Target="slide28.xml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slide" Target="slide26.xml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slide" Target="slide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29.xml"/><Relationship Id="rId5" Type="http://schemas.openxmlformats.org/officeDocument/2006/relationships/image" Target="../media/image12.png"/><Relationship Id="rId4" Type="http://schemas.openxmlformats.org/officeDocument/2006/relationships/slide" Target="slide27.xml"/><Relationship Id="rId9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image" Target="../media/image12.png"/><Relationship Id="rId4" Type="http://schemas.openxmlformats.org/officeDocument/2006/relationships/slide" Target="slide28.xml"/><Relationship Id="rId9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abit9.com/" TargetMode="External"/><Relationship Id="rId13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64.JPG"/><Relationship Id="rId12" Type="http://schemas.openxmlformats.org/officeDocument/2006/relationships/slide" Target="slide29.xml"/><Relationship Id="rId17" Type="http://schemas.openxmlformats.org/officeDocument/2006/relationships/image" Target="../media/image11.png"/><Relationship Id="rId2" Type="http://schemas.openxmlformats.org/officeDocument/2006/relationships/image" Target="../media/image3.png"/><Relationship Id="rId16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G"/><Relationship Id="rId11" Type="http://schemas.openxmlformats.org/officeDocument/2006/relationships/image" Target="../media/image28.png"/><Relationship Id="rId5" Type="http://schemas.openxmlformats.org/officeDocument/2006/relationships/image" Target="../media/image62.JPG"/><Relationship Id="rId15" Type="http://schemas.openxmlformats.org/officeDocument/2006/relationships/image" Target="../media/image10.png"/><Relationship Id="rId10" Type="http://schemas.openxmlformats.org/officeDocument/2006/relationships/image" Target="../media/image27.png"/><Relationship Id="rId4" Type="http://schemas.openxmlformats.org/officeDocument/2006/relationships/image" Target="../media/image61.JPG"/><Relationship Id="rId9" Type="http://schemas.openxmlformats.org/officeDocument/2006/relationships/image" Target="../media/image29.jpg"/><Relationship Id="rId1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2.png"/><Relationship Id="rId4" Type="http://schemas.openxmlformats.org/officeDocument/2006/relationships/slide" Target="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BA6219-7BA8-4C40-88BF-2D3F217AA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813" y="2632860"/>
            <a:ext cx="10848968" cy="309563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altLang="ko-KR" sz="5400" b="1" dirty="0"/>
              <a:t>Online Live-Class</a:t>
            </a:r>
            <a:br>
              <a:rPr lang="en-US" altLang="ko-KR" sz="5400" b="1" dirty="0"/>
            </a:br>
            <a:r>
              <a:rPr lang="ko-KR" altLang="en-US" sz="5400" b="1" dirty="0"/>
              <a:t>장비 점검 </a:t>
            </a:r>
            <a:r>
              <a:rPr lang="en-US" altLang="ko-KR" sz="5400" b="1" dirty="0"/>
              <a:t>&amp; Software </a:t>
            </a:r>
            <a:r>
              <a:rPr lang="ko-KR" altLang="en-US" sz="5400" b="1" dirty="0"/>
              <a:t>설치 매뉴얼</a:t>
            </a:r>
            <a:br>
              <a:rPr lang="en-US" altLang="ko-KR" sz="5400" b="1" dirty="0"/>
            </a:br>
            <a:r>
              <a:rPr lang="en-US" altLang="ko-KR" sz="4000" b="1" dirty="0"/>
              <a:t>(</a:t>
            </a:r>
            <a:r>
              <a:rPr lang="ko-KR" altLang="en-US" sz="4000" b="1" dirty="0" err="1"/>
              <a:t>학생용</a:t>
            </a:r>
            <a:r>
              <a:rPr lang="en-US" altLang="ko-KR" sz="4000" b="1" dirty="0"/>
              <a:t>)</a:t>
            </a:r>
            <a:br>
              <a:rPr lang="en-US" altLang="ko-KR" sz="4000" b="1" dirty="0"/>
            </a:br>
            <a:r>
              <a:rPr lang="ko-KR" altLang="en-US" sz="5400" b="1" dirty="0"/>
              <a:t>㈜ </a:t>
            </a:r>
            <a:r>
              <a:rPr lang="ko-KR" altLang="en-US" sz="5400" b="1" dirty="0" err="1"/>
              <a:t>해빛교육</a:t>
            </a:r>
            <a:endParaRPr lang="ko-KR" altLang="en-US" sz="5400" b="1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2658FF7-1A83-497C-A84E-F76A1188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9" name="사각형: 잘린 대각선 방향 모서리 8">
            <a:extLst>
              <a:ext uri="{FF2B5EF4-FFF2-40B4-BE49-F238E27FC236}">
                <a16:creationId xmlns:a16="http://schemas.microsoft.com/office/drawing/2014/main" id="{54B6CD14-B702-4683-B45D-6036B3ACE05B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E693706-7FB7-4DF4-9B81-41A1652C2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06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2658FF7-1A83-497C-A84E-F76A1188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9" name="사각형: 잘린 대각선 방향 모서리 8">
            <a:extLst>
              <a:ext uri="{FF2B5EF4-FFF2-40B4-BE49-F238E27FC236}">
                <a16:creationId xmlns:a16="http://schemas.microsoft.com/office/drawing/2014/main" id="{54B6CD14-B702-4683-B45D-6036B3ACE05B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E693706-7FB7-4DF4-9B81-41A1652C2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sp>
        <p:nvSpPr>
          <p:cNvPr id="26" name="제목 5">
            <a:extLst>
              <a:ext uri="{FF2B5EF4-FFF2-40B4-BE49-F238E27FC236}">
                <a16:creationId xmlns:a16="http://schemas.microsoft.com/office/drawing/2014/main" id="{FC320465-4283-4777-84C9-C1B56F4B2E95}"/>
              </a:ext>
            </a:extLst>
          </p:cNvPr>
          <p:cNvSpPr txBox="1">
            <a:spLocks/>
          </p:cNvSpPr>
          <p:nvPr/>
        </p:nvSpPr>
        <p:spPr>
          <a:xfrm>
            <a:off x="8447" y="8366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 </a:t>
            </a:r>
            <a:r>
              <a:rPr lang="ko-KR" altLang="en-US" b="1" dirty="0"/>
              <a:t>바로가기</a:t>
            </a:r>
          </a:p>
        </p:txBody>
      </p:sp>
      <p:pic>
        <p:nvPicPr>
          <p:cNvPr id="15" name="그림 14">
            <a:hlinkClick r:id="rId4" action="ppaction://hlinksldjump"/>
            <a:extLst>
              <a:ext uri="{FF2B5EF4-FFF2-40B4-BE49-F238E27FC236}">
                <a16:creationId xmlns:a16="http://schemas.microsoft.com/office/drawing/2014/main" id="{8AAC0B86-0E5E-4F44-9999-701200CC10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4578" y="1575956"/>
            <a:ext cx="1798476" cy="2170364"/>
          </a:xfrm>
          <a:prstGeom prst="rect">
            <a:avLst/>
          </a:prstGeom>
        </p:spPr>
      </p:pic>
      <p:pic>
        <p:nvPicPr>
          <p:cNvPr id="17" name="그림 16">
            <a:hlinkClick r:id="rId6" action="ppaction://hlinksldjump"/>
            <a:extLst>
              <a:ext uri="{FF2B5EF4-FFF2-40B4-BE49-F238E27FC236}">
                <a16:creationId xmlns:a16="http://schemas.microsoft.com/office/drawing/2014/main" id="{36338C69-116C-44B1-9B18-81FDE209A8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8362" y="1575956"/>
            <a:ext cx="1798476" cy="2158171"/>
          </a:xfrm>
          <a:prstGeom prst="rect">
            <a:avLst/>
          </a:prstGeom>
        </p:spPr>
      </p:pic>
      <p:pic>
        <p:nvPicPr>
          <p:cNvPr id="19" name="그림 18">
            <a:hlinkClick r:id="rId8" action="ppaction://hlinksldjump"/>
            <a:extLst>
              <a:ext uri="{FF2B5EF4-FFF2-40B4-BE49-F238E27FC236}">
                <a16:creationId xmlns:a16="http://schemas.microsoft.com/office/drawing/2014/main" id="{C6FB2636-108C-4E50-BACC-ED032EDA7B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2146" y="1575956"/>
            <a:ext cx="1804572" cy="2158171"/>
          </a:xfrm>
          <a:prstGeom prst="rect">
            <a:avLst/>
          </a:prstGeom>
        </p:spPr>
      </p:pic>
      <p:pic>
        <p:nvPicPr>
          <p:cNvPr id="33" name="그림 32">
            <a:hlinkClick r:id="rId10" action="ppaction://hlinksldjump"/>
            <a:extLst>
              <a:ext uri="{FF2B5EF4-FFF2-40B4-BE49-F238E27FC236}">
                <a16:creationId xmlns:a16="http://schemas.microsoft.com/office/drawing/2014/main" id="{EECDCE2B-C968-452D-8818-7AE964202F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4578" y="4343858"/>
            <a:ext cx="1798476" cy="2164268"/>
          </a:xfrm>
          <a:prstGeom prst="rect">
            <a:avLst/>
          </a:prstGeom>
        </p:spPr>
      </p:pic>
      <p:pic>
        <p:nvPicPr>
          <p:cNvPr id="34" name="그림 33">
            <a:hlinkClick r:id="rId12" action="ppaction://hlinksldjump"/>
            <a:extLst>
              <a:ext uri="{FF2B5EF4-FFF2-40B4-BE49-F238E27FC236}">
                <a16:creationId xmlns:a16="http://schemas.microsoft.com/office/drawing/2014/main" id="{2C3A87F9-6D89-4F31-AA40-F2E1C64260C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88362" y="4343858"/>
            <a:ext cx="1798476" cy="2170364"/>
          </a:xfrm>
          <a:prstGeom prst="rect">
            <a:avLst/>
          </a:prstGeom>
        </p:spPr>
      </p:pic>
      <p:pic>
        <p:nvPicPr>
          <p:cNvPr id="35" name="그림 34">
            <a:hlinkClick r:id="rId14" action="ppaction://hlinksldjump"/>
            <a:extLst>
              <a:ext uri="{FF2B5EF4-FFF2-40B4-BE49-F238E27FC236}">
                <a16:creationId xmlns:a16="http://schemas.microsoft.com/office/drawing/2014/main" id="{02882FDF-6661-4BF4-BD70-D09017AC41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82146" y="4343858"/>
            <a:ext cx="1804572" cy="2170364"/>
          </a:xfrm>
          <a:prstGeom prst="rect">
            <a:avLst/>
          </a:prstGeom>
        </p:spPr>
      </p:pic>
      <p:pic>
        <p:nvPicPr>
          <p:cNvPr id="21" name="그림 20">
            <a:hlinkClick r:id="rId4" action="ppaction://hlinksldjump"/>
            <a:extLst>
              <a:ext uri="{FF2B5EF4-FFF2-40B4-BE49-F238E27FC236}">
                <a16:creationId xmlns:a16="http://schemas.microsoft.com/office/drawing/2014/main" id="{D8A87BBF-B244-4258-85DB-9FC45346423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5" name="그림 24">
            <a:hlinkClick r:id="rId4" action="ppaction://hlinksldjump"/>
            <a:extLst>
              <a:ext uri="{FF2B5EF4-FFF2-40B4-BE49-F238E27FC236}">
                <a16:creationId xmlns:a16="http://schemas.microsoft.com/office/drawing/2014/main" id="{B3332695-1DF7-47CE-8C62-182B7E303EE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  <p:sp>
        <p:nvSpPr>
          <p:cNvPr id="14" name="내용 개체 틀 8">
            <a:extLst>
              <a:ext uri="{FF2B5EF4-FFF2-40B4-BE49-F238E27FC236}">
                <a16:creationId xmlns:a16="http://schemas.microsoft.com/office/drawing/2014/main" id="{4FC1E4DD-87CA-462D-B5F4-57DA593E5756}"/>
              </a:ext>
            </a:extLst>
          </p:cNvPr>
          <p:cNvSpPr txBox="1">
            <a:spLocks/>
          </p:cNvSpPr>
          <p:nvPr/>
        </p:nvSpPr>
        <p:spPr>
          <a:xfrm>
            <a:off x="774914" y="790296"/>
            <a:ext cx="10425371" cy="7383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b="1" dirty="0"/>
              <a:t>바로가기를 선택하면 해당 내용으로 이동할 수 있습니다</a:t>
            </a:r>
            <a:r>
              <a:rPr lang="en-US" altLang="ko-K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3975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5">
            <a:extLst>
              <a:ext uri="{FF2B5EF4-FFF2-40B4-BE49-F238E27FC236}">
                <a16:creationId xmlns:a16="http://schemas.microsoft.com/office/drawing/2014/main" id="{6382E7A1-D5C2-4F47-9926-19534D05B21A}"/>
              </a:ext>
            </a:extLst>
          </p:cNvPr>
          <p:cNvSpPr txBox="1">
            <a:spLocks/>
          </p:cNvSpPr>
          <p:nvPr/>
        </p:nvSpPr>
        <p:spPr>
          <a:xfrm>
            <a:off x="8447" y="8366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 Index</a:t>
            </a:r>
            <a:endParaRPr lang="ko-KR" altLang="en-US" b="1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CD0F18F-5C62-483B-BDF4-C89A529E0B54}"/>
              </a:ext>
            </a:extLst>
          </p:cNvPr>
          <p:cNvGrpSpPr/>
          <p:nvPr/>
        </p:nvGrpSpPr>
        <p:grpSpPr>
          <a:xfrm>
            <a:off x="8447" y="750634"/>
            <a:ext cx="3258850" cy="4984565"/>
            <a:chOff x="955508" y="750634"/>
            <a:chExt cx="3258850" cy="49845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633A3E4-BE0D-43BB-97E5-CC9EFD9A1D4F}"/>
                </a:ext>
              </a:extLst>
            </p:cNvPr>
            <p:cNvSpPr txBox="1"/>
            <p:nvPr/>
          </p:nvSpPr>
          <p:spPr>
            <a:xfrm>
              <a:off x="1626308" y="1487882"/>
              <a:ext cx="2307234" cy="4247317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endParaRPr lang="ko-KR" altLang="en-US" dirty="0"/>
            </a:p>
            <a:p>
              <a:pPr marL="342900" indent="-342900">
                <a:buFontTx/>
                <a:buAutoNum type="arabicPeriod"/>
              </a:pPr>
              <a:r>
                <a:rPr lang="en-US" altLang="ko-KR" sz="1400" b="1" dirty="0">
                  <a:hlinkClick r:id="rId2" action="ppaction://hlinksldjump"/>
                </a:rPr>
                <a:t>PC</a:t>
              </a:r>
              <a:r>
                <a:rPr lang="ko-KR" altLang="en-US" sz="1400" b="1" dirty="0">
                  <a:hlinkClick r:id="rId2" action="ppaction://hlinksldjump"/>
                </a:rPr>
                <a:t> 권장 사양</a:t>
              </a:r>
              <a:br>
                <a:rPr lang="en-US" altLang="ko-KR" sz="1400" b="1" dirty="0">
                  <a:hlinkClick r:id="rId2" action="ppaction://hlinksldjump"/>
                </a:rPr>
              </a:br>
              <a:r>
                <a:rPr lang="en-US" altLang="ko-KR" sz="1400" b="1" dirty="0">
                  <a:hlinkClick r:id="rId2" action="ppaction://hlinksldjump"/>
                </a:rPr>
                <a:t>………… 5 page</a:t>
              </a:r>
              <a:br>
                <a:rPr lang="en-US" altLang="ko-KR" sz="1400" b="1" dirty="0"/>
              </a:br>
              <a:endParaRPr lang="en-US" altLang="ko-KR" sz="1400" b="1" dirty="0"/>
            </a:p>
            <a:p>
              <a:pPr marL="342900" indent="-342900">
                <a:buFontTx/>
                <a:buAutoNum type="arabicPeriod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r>
                <a:rPr lang="ko-KR" altLang="en-US" sz="1400" b="1" dirty="0">
                  <a:hlinkClick r:id="rId3" action="ppaction://hlinksldjump"/>
                </a:rPr>
                <a:t>디스플레이 설정</a:t>
              </a:r>
              <a:br>
                <a:rPr lang="en-US" altLang="ko-KR" sz="1400" b="1" dirty="0">
                  <a:hlinkClick r:id="rId3" action="ppaction://hlinksldjump"/>
                </a:rPr>
              </a:br>
              <a:r>
                <a:rPr lang="en-US" altLang="ko-KR" sz="1400" b="1" dirty="0">
                  <a:hlinkClick r:id="rId3" action="ppaction://hlinksldjump"/>
                </a:rPr>
                <a:t>………… 9 page</a:t>
              </a:r>
              <a:endParaRPr lang="en-US" altLang="ko-KR" sz="1400" b="1" dirty="0"/>
            </a:p>
            <a:p>
              <a:pPr marL="342900" indent="-342900"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r>
                <a:rPr lang="en-US" altLang="ko-KR" sz="1400" b="1" dirty="0">
                  <a:hlinkClick r:id="rId4" action="ppaction://hlinksldjump"/>
                </a:rPr>
                <a:t>Web Browser</a:t>
              </a:r>
              <a:br>
                <a:rPr lang="en-US" altLang="ko-KR" sz="1400" b="1" dirty="0">
                  <a:hlinkClick r:id="rId4" action="ppaction://hlinksldjump"/>
                </a:rPr>
              </a:br>
              <a:r>
                <a:rPr lang="en-US" altLang="ko-KR" sz="1400" b="1" dirty="0">
                  <a:hlinkClick r:id="rId4" action="ppaction://hlinksldjump"/>
                </a:rPr>
                <a:t>………… 11 page</a:t>
              </a: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r>
                <a:rPr lang="ko-KR" altLang="en-US" sz="1400" b="1" dirty="0">
                  <a:hlinkClick r:id="rId5" action="ppaction://hlinksldjump"/>
                </a:rPr>
                <a:t>추천 제품</a:t>
              </a:r>
              <a:br>
                <a:rPr lang="en-US" altLang="ko-KR" sz="1400" b="1" dirty="0">
                  <a:hlinkClick r:id="rId5" action="ppaction://hlinksldjump"/>
                </a:rPr>
              </a:br>
              <a:r>
                <a:rPr lang="en-US" altLang="ko-KR" sz="1400" b="1" dirty="0">
                  <a:hlinkClick r:id="rId5" action="ppaction://hlinksldjump"/>
                </a:rPr>
                <a:t>………… 12 Page</a:t>
              </a: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r>
                <a:rPr lang="en-US" altLang="ko-KR" sz="1400" b="1" dirty="0">
                  <a:hlinkClick r:id="rId6" action="ppaction://hlinksldjump"/>
                </a:rPr>
                <a:t>Network</a:t>
              </a:r>
              <a:br>
                <a:rPr lang="en-US" altLang="ko-KR" sz="1400" b="1" dirty="0">
                  <a:hlinkClick r:id="rId6" action="ppaction://hlinksldjump"/>
                </a:rPr>
              </a:br>
              <a:r>
                <a:rPr lang="en-US" altLang="ko-KR" sz="1400" b="1" dirty="0">
                  <a:hlinkClick r:id="rId6" action="ppaction://hlinksldjump"/>
                </a:rPr>
                <a:t>………… 14 page</a:t>
              </a:r>
              <a:endParaRPr lang="en-US" altLang="ko-KR" sz="1400" b="1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DEA6C7E-5768-49B2-9615-BD2B338D201D}"/>
                </a:ext>
              </a:extLst>
            </p:cNvPr>
            <p:cNvSpPr txBox="1"/>
            <p:nvPr/>
          </p:nvSpPr>
          <p:spPr>
            <a:xfrm>
              <a:off x="955508" y="750634"/>
              <a:ext cx="3258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u="sng" dirty="0"/>
                <a:t>제</a:t>
              </a:r>
              <a:r>
                <a:rPr lang="en-US" altLang="ko-KR" b="1" u="sng" dirty="0"/>
                <a:t>1</a:t>
              </a:r>
              <a:r>
                <a:rPr lang="ko-KR" altLang="en-US" b="1" u="sng" dirty="0"/>
                <a:t>장 필수 장비 확인</a:t>
              </a:r>
              <a:endParaRPr lang="en-US" altLang="ko-KR" b="1" u="sng" dirty="0"/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47D1256-9983-4481-8558-74F7D9B8A5A4}"/>
              </a:ext>
            </a:extLst>
          </p:cNvPr>
          <p:cNvGrpSpPr/>
          <p:nvPr/>
        </p:nvGrpSpPr>
        <p:grpSpPr>
          <a:xfrm>
            <a:off x="2767478" y="750634"/>
            <a:ext cx="3474720" cy="2614685"/>
            <a:chOff x="4171010" y="750634"/>
            <a:chExt cx="3474720" cy="261468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98BEDB0-7BAC-41C2-99C5-F35C9F6DBDAC}"/>
                </a:ext>
              </a:extLst>
            </p:cNvPr>
            <p:cNvSpPr txBox="1"/>
            <p:nvPr/>
          </p:nvSpPr>
          <p:spPr>
            <a:xfrm>
              <a:off x="4712521" y="1487882"/>
              <a:ext cx="2391697" cy="1877437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endParaRPr lang="ko-KR" altLang="en-US" dirty="0"/>
            </a:p>
            <a:p>
              <a:pPr marL="342900" indent="-342900">
                <a:buAutoNum type="arabicPeriod"/>
              </a:pPr>
              <a:r>
                <a:rPr lang="en-US" altLang="ko-KR" sz="1400" b="1" dirty="0">
                  <a:hlinkClick r:id="rId7" action="ppaction://hlinksldjump"/>
                </a:rPr>
                <a:t>Headset (Sound)</a:t>
              </a:r>
              <a:br>
                <a:rPr lang="en-US" altLang="ko-KR" sz="1400" b="1" dirty="0">
                  <a:hlinkClick r:id="rId7" action="ppaction://hlinksldjump"/>
                </a:rPr>
              </a:br>
              <a:r>
                <a:rPr lang="en-US" altLang="ko-KR" sz="1400" b="1" dirty="0">
                  <a:hlinkClick r:id="rId7" action="ppaction://hlinksldjump"/>
                </a:rPr>
                <a:t>………… 16 page</a:t>
              </a:r>
              <a:endParaRPr lang="en-US" altLang="ko-KR" sz="1400" b="1" dirty="0"/>
            </a:p>
            <a:p>
              <a:pPr marL="342900" indent="-342900">
                <a:buAutoNum type="arabicPeriod"/>
              </a:pPr>
              <a:endParaRPr lang="en-US" altLang="ko-KR" sz="1400" b="1" dirty="0"/>
            </a:p>
            <a:p>
              <a:pPr marL="342900" indent="-342900">
                <a:buAutoNum type="arabicPeriod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/>
              </a:pPr>
              <a:r>
                <a:rPr lang="en-US" altLang="ko-KR" sz="1400" b="1" dirty="0">
                  <a:hlinkClick r:id="rId8" action="ppaction://hlinksldjump"/>
                </a:rPr>
                <a:t>Headset(Microphone)</a:t>
              </a:r>
              <a:br>
                <a:rPr lang="en-US" altLang="ko-KR" sz="1400" b="1" dirty="0">
                  <a:hlinkClick r:id="rId8" action="ppaction://hlinksldjump"/>
                </a:rPr>
              </a:br>
              <a:r>
                <a:rPr lang="en-US" altLang="ko-KR" sz="1400" b="1" dirty="0">
                  <a:hlinkClick r:id="rId8" action="ppaction://hlinksldjump"/>
                </a:rPr>
                <a:t>………… 19 page</a:t>
              </a:r>
              <a:endParaRPr lang="en-US" altLang="ko-KR" sz="1400" b="1" dirty="0"/>
            </a:p>
            <a:p>
              <a:pPr marL="342900" indent="-342900">
                <a:buAutoNum type="arabicPeriod"/>
              </a:pPr>
              <a:endParaRPr lang="en-US" altLang="ko-KR" sz="1400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13AC12-B1E2-435D-9178-4F12CB46C609}"/>
                </a:ext>
              </a:extLst>
            </p:cNvPr>
            <p:cNvSpPr txBox="1"/>
            <p:nvPr/>
          </p:nvSpPr>
          <p:spPr>
            <a:xfrm>
              <a:off x="4171010" y="750634"/>
              <a:ext cx="3474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u="sng" dirty="0"/>
                <a:t>제</a:t>
              </a:r>
              <a:r>
                <a:rPr lang="en-US" altLang="ko-KR" b="1" u="sng" dirty="0"/>
                <a:t>2</a:t>
              </a:r>
              <a:r>
                <a:rPr lang="ko-KR" altLang="en-US" b="1" u="sng" dirty="0"/>
                <a:t>장 장비 기본 설정</a:t>
              </a:r>
              <a:endParaRPr lang="en-US" altLang="ko-KR" b="1" u="sng" dirty="0"/>
            </a:p>
          </p:txBody>
        </p:sp>
      </p:grp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67378638-1C9B-4EB0-94B8-C38419DA3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사각형: 잘린 대각선 방향 모서리 3">
            <a:extLst>
              <a:ext uri="{FF2B5EF4-FFF2-40B4-BE49-F238E27FC236}">
                <a16:creationId xmlns:a16="http://schemas.microsoft.com/office/drawing/2014/main" id="{3E1353E2-C9A9-4697-A195-D06F98C39B08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48254C6-A893-4F6F-86C0-55FB0C3C4949}"/>
              </a:ext>
            </a:extLst>
          </p:cNvPr>
          <p:cNvGrpSpPr/>
          <p:nvPr/>
        </p:nvGrpSpPr>
        <p:grpSpPr>
          <a:xfrm>
            <a:off x="5742379" y="750634"/>
            <a:ext cx="3474720" cy="5200008"/>
            <a:chOff x="5986402" y="750634"/>
            <a:chExt cx="3474720" cy="52000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DE3DF42-E4C0-4903-9123-BB349E527D64}"/>
                </a:ext>
              </a:extLst>
            </p:cNvPr>
            <p:cNvSpPr txBox="1"/>
            <p:nvPr/>
          </p:nvSpPr>
          <p:spPr>
            <a:xfrm>
              <a:off x="5986402" y="750634"/>
              <a:ext cx="3474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u="sng" dirty="0"/>
                <a:t>제</a:t>
              </a:r>
              <a:r>
                <a:rPr lang="en-US" altLang="ko-KR" b="1" u="sng" dirty="0"/>
                <a:t>3</a:t>
              </a:r>
              <a:r>
                <a:rPr lang="ko-KR" altLang="en-US" b="1" u="sng" dirty="0"/>
                <a:t>장 </a:t>
              </a:r>
              <a:r>
                <a:rPr lang="en-US" altLang="ko-KR" b="1" u="sng" dirty="0"/>
                <a:t>Software</a:t>
              </a:r>
              <a:r>
                <a:rPr lang="ko-KR" altLang="en-US" b="1" u="sng" dirty="0"/>
                <a:t> 설치</a:t>
              </a:r>
              <a:endParaRPr lang="en-US" altLang="ko-KR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628211-70FE-4CDB-B349-05DFB3CA17D3}"/>
                </a:ext>
              </a:extLst>
            </p:cNvPr>
            <p:cNvSpPr txBox="1"/>
            <p:nvPr/>
          </p:nvSpPr>
          <p:spPr>
            <a:xfrm>
              <a:off x="6708415" y="1487882"/>
              <a:ext cx="2252888" cy="4462760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endParaRPr lang="ko-KR" altLang="en-US" dirty="0"/>
            </a:p>
            <a:p>
              <a:pPr marL="342900" indent="-342900">
                <a:buFontTx/>
                <a:buAutoNum type="arabicPeriod"/>
              </a:pPr>
              <a:r>
                <a:rPr lang="ko-KR" altLang="en-US" sz="1400" b="1" dirty="0">
                  <a:hlinkClick r:id="rId9" action="ppaction://hlinksldjump"/>
                </a:rPr>
                <a:t>홈페이지 접속</a:t>
              </a:r>
              <a:br>
                <a:rPr lang="en-US" altLang="ko-KR" sz="1400" b="1" dirty="0">
                  <a:hlinkClick r:id="rId9" action="ppaction://hlinksldjump"/>
                </a:rPr>
              </a:br>
              <a:r>
                <a:rPr lang="en-US" altLang="ko-KR" sz="1400" b="1" dirty="0">
                  <a:hlinkClick r:id="rId9" action="ppaction://hlinksldjump"/>
                </a:rPr>
                <a:t>………… 21 page</a:t>
              </a:r>
              <a:endParaRPr lang="en-US" altLang="ko-KR" sz="1400" b="1" dirty="0"/>
            </a:p>
            <a:p>
              <a:pPr marL="342900" indent="-342900"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r>
                <a:rPr lang="en-US" altLang="ko-KR" sz="1400" b="1" dirty="0">
                  <a:hlinkClick r:id="rId10" action="ppaction://hlinksldjump"/>
                </a:rPr>
                <a:t>Live-Class </a:t>
              </a:r>
              <a:r>
                <a:rPr lang="ko-KR" altLang="en-US" sz="1400" b="1" dirty="0">
                  <a:hlinkClick r:id="rId10" action="ppaction://hlinksldjump"/>
                </a:rPr>
                <a:t>접속</a:t>
              </a:r>
              <a:br>
                <a:rPr lang="en-US" altLang="ko-KR" sz="1400" b="1" dirty="0">
                  <a:hlinkClick r:id="rId10" action="ppaction://hlinksldjump"/>
                </a:rPr>
              </a:br>
              <a:r>
                <a:rPr lang="en-US" altLang="ko-KR" sz="1400" b="1" dirty="0">
                  <a:hlinkClick r:id="rId10" action="ppaction://hlinksldjump"/>
                </a:rPr>
                <a:t>………… 22 page</a:t>
              </a:r>
              <a:endParaRPr lang="en-US" altLang="ko-KR" sz="1400" b="1" dirty="0"/>
            </a:p>
            <a:p>
              <a:pPr marL="342900" indent="-342900"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r>
                <a:rPr lang="en-US" altLang="ko-KR" sz="1400" b="1" dirty="0">
                  <a:hlinkClick r:id="rId11" action="ppaction://hlinksldjump"/>
                </a:rPr>
                <a:t>Software </a:t>
              </a:r>
              <a:r>
                <a:rPr lang="ko-KR" altLang="en-US" sz="1400" b="1" dirty="0">
                  <a:hlinkClick r:id="rId11" action="ppaction://hlinksldjump"/>
                </a:rPr>
                <a:t>자동 설치</a:t>
              </a:r>
              <a:br>
                <a:rPr lang="en-US" altLang="ko-KR" sz="1400" b="1" dirty="0">
                  <a:hlinkClick r:id="rId11" action="ppaction://hlinksldjump"/>
                </a:rPr>
              </a:br>
              <a:r>
                <a:rPr lang="en-US" altLang="ko-KR" sz="1400" b="1" dirty="0">
                  <a:hlinkClick r:id="rId11" action="ppaction://hlinksldjump"/>
                </a:rPr>
                <a:t>………… 23 page</a:t>
              </a: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r>
                <a:rPr lang="en-US" altLang="ko-KR" sz="1400" b="1" dirty="0">
                  <a:hlinkClick r:id="rId12" action="ppaction://hlinksldjump"/>
                </a:rPr>
                <a:t>Software </a:t>
              </a:r>
              <a:r>
                <a:rPr lang="ko-KR" altLang="en-US" sz="1400" b="1" dirty="0">
                  <a:hlinkClick r:id="rId12" action="ppaction://hlinksldjump"/>
                </a:rPr>
                <a:t>수동 설치</a:t>
              </a:r>
              <a:br>
                <a:rPr lang="en-US" altLang="ko-KR" sz="1400" b="1" dirty="0">
                  <a:hlinkClick r:id="rId12" action="ppaction://hlinksldjump"/>
                </a:rPr>
              </a:br>
              <a:r>
                <a:rPr lang="en-US" altLang="ko-KR" sz="1400" b="1" dirty="0">
                  <a:hlinkClick r:id="rId12" action="ppaction://hlinksldjump"/>
                </a:rPr>
                <a:t>………… 24 page</a:t>
              </a: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r>
                <a:rPr lang="ko-KR" altLang="en-US" sz="1400" b="1" dirty="0">
                  <a:hlinkClick r:id="rId13" action="ppaction://hlinksldjump"/>
                </a:rPr>
                <a:t>장비 점검</a:t>
              </a:r>
              <a:br>
                <a:rPr lang="en-US" altLang="ko-KR" sz="1400" b="1" dirty="0">
                  <a:hlinkClick r:id="rId13" action="ppaction://hlinksldjump"/>
                </a:rPr>
              </a:br>
              <a:r>
                <a:rPr lang="en-US" altLang="ko-KR" sz="1400" b="1" dirty="0">
                  <a:hlinkClick r:id="rId13" action="ppaction://hlinksldjump"/>
                </a:rPr>
                <a:t>………… 25 page</a:t>
              </a: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endParaRPr lang="en-US" altLang="ko-KR" sz="1400" b="1" dirty="0"/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C8B5058E-4E08-4FD5-8B0E-63E8476394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A6069954-A245-43D6-8497-8B665084F1F4}"/>
              </a:ext>
            </a:extLst>
          </p:cNvPr>
          <p:cNvGrpSpPr/>
          <p:nvPr/>
        </p:nvGrpSpPr>
        <p:grpSpPr>
          <a:xfrm>
            <a:off x="8717280" y="750634"/>
            <a:ext cx="3474720" cy="3261016"/>
            <a:chOff x="8717280" y="750634"/>
            <a:chExt cx="3474720" cy="326101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E85098-CCB0-47C1-9566-B221A41AD447}"/>
                </a:ext>
              </a:extLst>
            </p:cNvPr>
            <p:cNvSpPr txBox="1"/>
            <p:nvPr/>
          </p:nvSpPr>
          <p:spPr>
            <a:xfrm>
              <a:off x="8717280" y="750634"/>
              <a:ext cx="3474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u="sng" dirty="0"/>
                <a:t>제</a:t>
              </a:r>
              <a:r>
                <a:rPr lang="en-US" altLang="ko-KR" b="1" u="sng" dirty="0"/>
                <a:t>4</a:t>
              </a:r>
              <a:r>
                <a:rPr lang="ko-KR" altLang="en-US" b="1" u="sng" dirty="0"/>
                <a:t>장 기타</a:t>
              </a:r>
              <a:endParaRPr lang="en-US" altLang="ko-KR" b="1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CF72AA-E698-40BB-A4B3-A14273615658}"/>
                </a:ext>
              </a:extLst>
            </p:cNvPr>
            <p:cNvSpPr txBox="1"/>
            <p:nvPr/>
          </p:nvSpPr>
          <p:spPr>
            <a:xfrm>
              <a:off x="9439293" y="1487882"/>
              <a:ext cx="2030693" cy="2523768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endParaRPr lang="ko-KR" altLang="en-US" dirty="0"/>
            </a:p>
            <a:p>
              <a:pPr marL="342900" indent="-342900">
                <a:buFontTx/>
                <a:buAutoNum type="arabicPeriod"/>
              </a:pPr>
              <a:r>
                <a:rPr lang="en-US" altLang="ko-KR" sz="1400" b="1" dirty="0">
                  <a:hlinkClick r:id="rId16" action="ppaction://hlinksldjump"/>
                </a:rPr>
                <a:t>FAQ</a:t>
              </a:r>
              <a:br>
                <a:rPr lang="en-US" altLang="ko-KR" sz="1400" b="1" dirty="0">
                  <a:hlinkClick r:id="rId16" action="ppaction://hlinksldjump"/>
                </a:rPr>
              </a:br>
              <a:r>
                <a:rPr lang="en-US" altLang="ko-KR" sz="1400" b="1" dirty="0">
                  <a:hlinkClick r:id="rId16" action="ppaction://hlinksldjump"/>
                </a:rPr>
                <a:t>………… 31 page</a:t>
              </a:r>
              <a:endParaRPr lang="en-US" altLang="ko-KR" sz="1400" b="1" dirty="0"/>
            </a:p>
            <a:p>
              <a:pPr marL="342900" indent="-342900"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r>
                <a:rPr lang="ko-KR" altLang="en-US" sz="1400" b="1" dirty="0">
                  <a:hlinkClick r:id="rId17" action="ppaction://hlinksldjump"/>
                </a:rPr>
                <a:t>원격지원 요청</a:t>
              </a:r>
              <a:br>
                <a:rPr lang="en-US" altLang="ko-KR" sz="1400" b="1" dirty="0">
                  <a:hlinkClick r:id="rId17" action="ppaction://hlinksldjump"/>
                </a:rPr>
              </a:br>
              <a:r>
                <a:rPr lang="en-US" altLang="ko-KR" sz="1400" b="1" dirty="0">
                  <a:hlinkClick r:id="rId17" action="ppaction://hlinksldjump"/>
                </a:rPr>
                <a:t>………… 32 page</a:t>
              </a:r>
              <a:endParaRPr lang="en-US" altLang="ko-KR" sz="1400" b="1" dirty="0"/>
            </a:p>
            <a:p>
              <a:pPr marL="342900" indent="-342900"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AutoNum type="arabicPeriod" startAt="2"/>
              </a:pPr>
              <a:endParaRPr lang="en-US" altLang="ko-KR" sz="1400" b="1" dirty="0"/>
            </a:p>
            <a:p>
              <a:pPr marL="342900" indent="-342900">
                <a:buFontTx/>
                <a:buAutoNum type="arabicPeriod" startAt="2"/>
              </a:pPr>
              <a:r>
                <a:rPr lang="ko-KR" altLang="en-US" sz="1400" b="1" dirty="0">
                  <a:hlinkClick r:id="rId18" action="ppaction://hlinksldjump"/>
                </a:rPr>
                <a:t>문의처</a:t>
              </a:r>
              <a:br>
                <a:rPr lang="en-US" altLang="ko-KR" sz="1400" b="1" dirty="0">
                  <a:hlinkClick r:id="rId18" action="ppaction://hlinksldjump"/>
                </a:rPr>
              </a:br>
              <a:r>
                <a:rPr lang="en-US" altLang="ko-KR" sz="1400" b="1" dirty="0">
                  <a:hlinkClick r:id="rId18" action="ppaction://hlinksldjump"/>
                </a:rPr>
                <a:t>…………</a:t>
              </a:r>
              <a:r>
                <a:rPr lang="ko-KR" altLang="en-US" sz="1400" b="1" dirty="0">
                  <a:hlinkClick r:id="rId18" action="ppaction://hlinksldjump"/>
                </a:rPr>
                <a:t> </a:t>
              </a:r>
              <a:r>
                <a:rPr lang="en-US" altLang="ko-KR" sz="1400" b="1" dirty="0">
                  <a:hlinkClick r:id="rId18" action="ppaction://hlinksldjump"/>
                </a:rPr>
                <a:t>33 page</a:t>
              </a:r>
              <a:endParaRPr lang="en-US" altLang="ko-KR" sz="1400" b="1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461B6FB-E03B-40A9-85B1-B8E9E50B1738}"/>
              </a:ext>
            </a:extLst>
          </p:cNvPr>
          <p:cNvSpPr txBox="1"/>
          <p:nvPr/>
        </p:nvSpPr>
        <p:spPr>
          <a:xfrm>
            <a:off x="8058150" y="6145035"/>
            <a:ext cx="41284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※ </a:t>
            </a:r>
            <a:r>
              <a:rPr lang="ko-KR" altLang="en-US" sz="1200" b="1" dirty="0"/>
              <a:t>메뉴를 클릭하면 해당 페이지로 이동할 수 있습니다</a:t>
            </a:r>
            <a:r>
              <a:rPr lang="en-US" altLang="ko-KR" sz="1200" b="1" dirty="0"/>
              <a:t>.</a:t>
            </a:r>
          </a:p>
        </p:txBody>
      </p:sp>
      <p:pic>
        <p:nvPicPr>
          <p:cNvPr id="25" name="그림 24">
            <a:hlinkClick r:id="rId19" action="ppaction://hlinksldjump"/>
            <a:extLst>
              <a:ext uri="{FF2B5EF4-FFF2-40B4-BE49-F238E27FC236}">
                <a16:creationId xmlns:a16="http://schemas.microsoft.com/office/drawing/2014/main" id="{D7784201-CBB3-4C36-BBA0-AF163ADC53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6" name="그림 25">
            <a:hlinkClick r:id="rId21" action="ppaction://hlinksldjump"/>
            <a:extLst>
              <a:ext uri="{FF2B5EF4-FFF2-40B4-BE49-F238E27FC236}">
                <a16:creationId xmlns:a16="http://schemas.microsoft.com/office/drawing/2014/main" id="{7535FC82-9AE3-4272-B07A-F2FCD7CA5E8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8" name="그림 27">
            <a:hlinkClick r:id="rId23" action="ppaction://hlinksldjump"/>
            <a:extLst>
              <a:ext uri="{FF2B5EF4-FFF2-40B4-BE49-F238E27FC236}">
                <a16:creationId xmlns:a16="http://schemas.microsoft.com/office/drawing/2014/main" id="{ABA259D6-8E87-4757-9F57-EB2A55E0AAB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7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235585-561E-4F26-9437-CD327DE35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20" y="1814133"/>
            <a:ext cx="9603275" cy="1049235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ko-KR" dirty="0"/>
            </a:br>
            <a:r>
              <a:rPr lang="ko-KR" altLang="en-US" sz="4000" b="1" u="sng" dirty="0"/>
              <a:t>제</a:t>
            </a:r>
            <a:r>
              <a:rPr lang="en-US" altLang="ko-KR" sz="4000" b="1" u="sng" dirty="0"/>
              <a:t>1</a:t>
            </a:r>
            <a:r>
              <a:rPr lang="ko-KR" altLang="en-US" sz="4000" b="1" u="sng" dirty="0"/>
              <a:t>장 필수 장비 확인 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C9C929-00B1-433B-8A09-E9249BF0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A04263A1-63AF-4359-B287-A101BA686F02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C02023A-61E2-437F-B6C9-66F676ED2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11" name="그림 10">
            <a:hlinkClick r:id="rId4" action="ppaction://hlinksldjump"/>
            <a:extLst>
              <a:ext uri="{FF2B5EF4-FFF2-40B4-BE49-F238E27FC236}">
                <a16:creationId xmlns:a16="http://schemas.microsoft.com/office/drawing/2014/main" id="{73FF8AF1-E87A-4F65-941E-0D850109B6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12" name="그림 11">
            <a:hlinkClick r:id="rId6" action="ppaction://hlinksldjump"/>
            <a:extLst>
              <a:ext uri="{FF2B5EF4-FFF2-40B4-BE49-F238E27FC236}">
                <a16:creationId xmlns:a16="http://schemas.microsoft.com/office/drawing/2014/main" id="{46238609-26C1-42FA-BE35-E00AFB773F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14" name="그림 13">
            <a:hlinkClick r:id="rId4" action="ppaction://hlinksldjump"/>
            <a:extLst>
              <a:ext uri="{FF2B5EF4-FFF2-40B4-BE49-F238E27FC236}">
                <a16:creationId xmlns:a16="http://schemas.microsoft.com/office/drawing/2014/main" id="{3C53F48E-6547-40A3-9443-329A8DF173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4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2F389B42-12C8-40DC-9908-6292D25DD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8" y="1108"/>
            <a:ext cx="12183553" cy="776177"/>
          </a:xfr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r>
              <a:rPr lang="en-US" altLang="ko-KR" b="1" dirty="0"/>
              <a:t>       1. PC </a:t>
            </a:r>
            <a:r>
              <a:rPr lang="ko-KR" altLang="en-US" b="1" dirty="0"/>
              <a:t>권장 사양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05C4BA4-4882-40AB-84A8-B9ABFCB86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8573" y="777285"/>
            <a:ext cx="10425371" cy="568269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600" b="1" dirty="0"/>
              <a:t>PC </a:t>
            </a:r>
            <a:r>
              <a:rPr lang="ko-KR" altLang="en-US" sz="2600" b="1" dirty="0"/>
              <a:t>와 노트북 모두 가능</a:t>
            </a:r>
            <a:r>
              <a:rPr lang="en-US" altLang="ko-KR" sz="2600" b="1" dirty="0"/>
              <a:t>	</a:t>
            </a:r>
          </a:p>
          <a:p>
            <a:pPr>
              <a:lnSpc>
                <a:spcPct val="150000"/>
              </a:lnSpc>
            </a:pPr>
            <a:r>
              <a:rPr lang="ko-KR" altLang="en-US" sz="2600" b="1" dirty="0">
                <a:solidFill>
                  <a:srgbClr val="0070C0"/>
                </a:solidFill>
              </a:rPr>
              <a:t>운영체제 </a:t>
            </a:r>
            <a:r>
              <a:rPr lang="en-US" altLang="ko-KR" sz="2600" b="1" dirty="0">
                <a:solidFill>
                  <a:srgbClr val="0070C0"/>
                </a:solidFill>
              </a:rPr>
              <a:t>:</a:t>
            </a:r>
            <a:r>
              <a:rPr lang="ko-KR" altLang="en-US" sz="2600" b="1" dirty="0">
                <a:solidFill>
                  <a:srgbClr val="0070C0"/>
                </a:solidFill>
              </a:rPr>
              <a:t> </a:t>
            </a:r>
            <a:r>
              <a:rPr lang="en-US" altLang="ko-KR" sz="2600" b="1" dirty="0">
                <a:solidFill>
                  <a:srgbClr val="0070C0"/>
                </a:solidFill>
              </a:rPr>
              <a:t>Microsoft Windows (7, 8, 10 – 64</a:t>
            </a:r>
            <a:r>
              <a:rPr lang="ko-KR" altLang="en-US" sz="2600" b="1" dirty="0">
                <a:solidFill>
                  <a:srgbClr val="0070C0"/>
                </a:solidFill>
              </a:rPr>
              <a:t>비트 지원</a:t>
            </a:r>
            <a:r>
              <a:rPr lang="en-US" altLang="ko-KR" sz="2600" b="1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600" b="1" dirty="0">
                <a:solidFill>
                  <a:srgbClr val="0070C0"/>
                </a:solidFill>
              </a:rPr>
              <a:t>브라우저 </a:t>
            </a:r>
            <a:r>
              <a:rPr lang="en-US" altLang="ko-KR" sz="2600" b="1" dirty="0">
                <a:solidFill>
                  <a:srgbClr val="0070C0"/>
                </a:solidFill>
              </a:rPr>
              <a:t>: Microsoft</a:t>
            </a:r>
            <a:r>
              <a:rPr lang="ko-KR" altLang="en-US" sz="2600" b="1" dirty="0">
                <a:solidFill>
                  <a:srgbClr val="0070C0"/>
                </a:solidFill>
              </a:rPr>
              <a:t> </a:t>
            </a:r>
            <a:r>
              <a:rPr lang="en-US" altLang="ko-KR" sz="2600" b="1" dirty="0">
                <a:solidFill>
                  <a:srgbClr val="0070C0"/>
                </a:solidFill>
              </a:rPr>
              <a:t>Explorer 11 </a:t>
            </a:r>
            <a:r>
              <a:rPr lang="ko-KR" altLang="en-US" sz="2600" b="1" dirty="0">
                <a:solidFill>
                  <a:srgbClr val="0070C0"/>
                </a:solidFill>
              </a:rPr>
              <a:t>이상</a:t>
            </a:r>
            <a:endParaRPr lang="en-US" altLang="ko-KR" sz="2600" b="1" dirty="0"/>
          </a:p>
          <a:p>
            <a:pPr>
              <a:lnSpc>
                <a:spcPct val="150000"/>
              </a:lnSpc>
            </a:pPr>
            <a:r>
              <a:rPr lang="en-US" altLang="ko-KR" sz="2600" b="1" dirty="0"/>
              <a:t>CPU : Dual Core </a:t>
            </a:r>
            <a:r>
              <a:rPr lang="ko-KR" altLang="en-US" sz="2600" b="1" dirty="0"/>
              <a:t>이상</a:t>
            </a:r>
            <a:endParaRPr lang="en-US" altLang="ko-KR" sz="26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600" b="1" dirty="0"/>
              <a:t>RAM</a:t>
            </a:r>
            <a:r>
              <a:rPr lang="ko-KR" altLang="en-US" sz="2600" b="1" dirty="0"/>
              <a:t> </a:t>
            </a:r>
            <a:r>
              <a:rPr lang="en-US" altLang="ko-KR" sz="2600" b="1" dirty="0"/>
              <a:t>:</a:t>
            </a:r>
            <a:r>
              <a:rPr lang="ko-KR" altLang="en-US" sz="2600" b="1" dirty="0"/>
              <a:t> </a:t>
            </a:r>
            <a:r>
              <a:rPr lang="en-US" altLang="ko-KR" sz="2600" b="1" dirty="0"/>
              <a:t>4GB </a:t>
            </a:r>
            <a:r>
              <a:rPr lang="ko-KR" altLang="en-US" sz="2600" b="1" dirty="0"/>
              <a:t>이상</a:t>
            </a:r>
          </a:p>
          <a:p>
            <a:pPr marL="0" indent="0">
              <a:buNone/>
            </a:pPr>
            <a:r>
              <a:rPr lang="ko-KR" altLang="en-US" sz="2600" b="1" dirty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☞ </a:t>
            </a:r>
            <a:r>
              <a:rPr lang="ko-KR" altLang="en-US" sz="2600" b="1" dirty="0">
                <a:solidFill>
                  <a:srgbClr val="FF0000"/>
                </a:solidFill>
              </a:rPr>
              <a:t>주의</a:t>
            </a:r>
            <a:r>
              <a:rPr lang="en-US" altLang="ko-KR" sz="2600" b="1" dirty="0">
                <a:solidFill>
                  <a:srgbClr val="FF0000"/>
                </a:solidFill>
              </a:rPr>
              <a:t>! Windows</a:t>
            </a:r>
            <a:r>
              <a:rPr lang="ko-KR" altLang="en-US" sz="2600" b="1" dirty="0">
                <a:solidFill>
                  <a:srgbClr val="FF0000"/>
                </a:solidFill>
              </a:rPr>
              <a:t> </a:t>
            </a:r>
            <a:r>
              <a:rPr lang="en-US" altLang="ko-KR" sz="2600" b="1" dirty="0">
                <a:solidFill>
                  <a:srgbClr val="FF0000"/>
                </a:solidFill>
              </a:rPr>
              <a:t>XP,</a:t>
            </a:r>
            <a:r>
              <a:rPr lang="ko-KR" altLang="en-US" sz="2600" b="1" dirty="0">
                <a:solidFill>
                  <a:srgbClr val="FF0000"/>
                </a:solidFill>
              </a:rPr>
              <a:t> </a:t>
            </a:r>
            <a:r>
              <a:rPr lang="en-US" altLang="ko-KR" sz="2600" b="1" dirty="0">
                <a:solidFill>
                  <a:srgbClr val="FF0000"/>
                </a:solidFill>
              </a:rPr>
              <a:t>Mac OS, Linux</a:t>
            </a:r>
            <a:r>
              <a:rPr lang="ko-KR" altLang="en-US" sz="2600" b="1" dirty="0">
                <a:solidFill>
                  <a:srgbClr val="FF0000"/>
                </a:solidFill>
              </a:rPr>
              <a:t> 환경에서는</a:t>
            </a:r>
            <a:br>
              <a:rPr lang="en-US" altLang="ko-KR" sz="2600" b="1" dirty="0">
                <a:solidFill>
                  <a:srgbClr val="FF0000"/>
                </a:solidFill>
              </a:rPr>
            </a:br>
            <a:r>
              <a:rPr lang="en-US" altLang="ko-KR" sz="2600" b="1" dirty="0">
                <a:solidFill>
                  <a:srgbClr val="FF0000"/>
                </a:solidFill>
              </a:rPr>
              <a:t>                                             Online Live-Class</a:t>
            </a:r>
            <a:r>
              <a:rPr lang="ko-KR" altLang="en-US" sz="2600" b="1" dirty="0">
                <a:solidFill>
                  <a:srgbClr val="FF0000"/>
                </a:solidFill>
              </a:rPr>
              <a:t>를 이용할 수 없습니다</a:t>
            </a:r>
            <a:r>
              <a:rPr lang="en-US" altLang="ko-KR" sz="26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F65AFA3-288E-4C2A-A1CF-124AF6B5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8076" y="137408"/>
            <a:ext cx="811019" cy="503578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2274-A47F-48AD-9560-F88FC9CF2162}" type="slidenum">
              <a:rPr kumimoji="0" lang="ko-KR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15588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415588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사각형: 잘린 대각선 방향 모서리 9">
            <a:extLst>
              <a:ext uri="{FF2B5EF4-FFF2-40B4-BE49-F238E27FC236}">
                <a16:creationId xmlns:a16="http://schemas.microsoft.com/office/drawing/2014/main" id="{81BA6A78-DFD0-432E-B98A-5B7017D91855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61E2113-E57B-45C8-9DC1-5E96C099B3DB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28" name="사각형: 잘린 위쪽 모서리 27">
              <a:extLst>
                <a:ext uri="{FF2B5EF4-FFF2-40B4-BE49-F238E27FC236}">
                  <a16:creationId xmlns:a16="http://schemas.microsoft.com/office/drawing/2014/main" id="{C81F9994-295B-4AB2-9612-42E812ACC969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사각형: 잘린 위쪽 모서리 28">
              <a:extLst>
                <a:ext uri="{FF2B5EF4-FFF2-40B4-BE49-F238E27FC236}">
                  <a16:creationId xmlns:a16="http://schemas.microsoft.com/office/drawing/2014/main" id="{15FB8AC7-8CB8-443E-9EB0-C0F89EC37258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PC</a:t>
              </a:r>
            </a:p>
            <a:p>
              <a:pPr algn="ctr"/>
              <a:r>
                <a:rPr lang="ko-KR" altLang="en-US" b="1" dirty="0"/>
                <a:t>권장 사양</a:t>
              </a:r>
              <a:endParaRPr lang="ko-KR" altLang="en-US" dirty="0"/>
            </a:p>
          </p:txBody>
        </p:sp>
        <p:sp>
          <p:nvSpPr>
            <p:cNvPr id="30" name="사각형: 잘린 위쪽 모서리 29">
              <a:extLst>
                <a:ext uri="{FF2B5EF4-FFF2-40B4-BE49-F238E27FC236}">
                  <a16:creationId xmlns:a16="http://schemas.microsoft.com/office/drawing/2014/main" id="{376E4296-7206-4556-851C-E642E58485CE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사각형: 잘린 위쪽 모서리 30">
              <a:extLst>
                <a:ext uri="{FF2B5EF4-FFF2-40B4-BE49-F238E27FC236}">
                  <a16:creationId xmlns:a16="http://schemas.microsoft.com/office/drawing/2014/main" id="{9A1F4401-71F9-46EB-A9B1-9E2198956E54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522D9946-ABC9-44A9-8812-DBA46D7AA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16" name="그림 15">
            <a:hlinkClick r:id="rId4" action="ppaction://hlinksldjump"/>
            <a:extLst>
              <a:ext uri="{FF2B5EF4-FFF2-40B4-BE49-F238E27FC236}">
                <a16:creationId xmlns:a16="http://schemas.microsoft.com/office/drawing/2014/main" id="{FBBFCD61-DDDA-40D0-A6A4-D2517AE8D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18" name="그림 17">
            <a:hlinkClick r:id="rId6" action="ppaction://hlinksldjump"/>
            <a:extLst>
              <a:ext uri="{FF2B5EF4-FFF2-40B4-BE49-F238E27FC236}">
                <a16:creationId xmlns:a16="http://schemas.microsoft.com/office/drawing/2014/main" id="{F539838B-50E0-4B1D-B103-A9FB17E7C0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0" name="그림 19">
            <a:hlinkClick r:id="rId8" action="ppaction://hlinksldjump"/>
            <a:extLst>
              <a:ext uri="{FF2B5EF4-FFF2-40B4-BE49-F238E27FC236}">
                <a16:creationId xmlns:a16="http://schemas.microsoft.com/office/drawing/2014/main" id="{8BBCD552-F33E-461F-BDA6-306C103ACD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38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DD5239F-BFA9-4060-9A97-9B718E8AF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8943D2BF-99C3-4EA7-B1AE-6D5F3226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8" y="1108"/>
            <a:ext cx="12183553" cy="776177"/>
          </a:xfr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r>
              <a:rPr lang="en-US" altLang="ko-KR" b="1" dirty="0"/>
              <a:t>       1. PC </a:t>
            </a:r>
            <a:r>
              <a:rPr lang="ko-KR" altLang="en-US" b="1" dirty="0"/>
              <a:t>권장 사양</a:t>
            </a:r>
            <a:r>
              <a:rPr lang="en-US" altLang="ko-KR" b="1" dirty="0"/>
              <a:t>(</a:t>
            </a:r>
            <a:r>
              <a:rPr lang="ko-KR" altLang="en-US" b="1" dirty="0"/>
              <a:t>내 </a:t>
            </a:r>
            <a:r>
              <a:rPr lang="en-US" altLang="ko-KR" b="1" dirty="0"/>
              <a:t>PC </a:t>
            </a:r>
            <a:r>
              <a:rPr lang="ko-KR" altLang="en-US" b="1" dirty="0"/>
              <a:t>확인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sp>
        <p:nvSpPr>
          <p:cNvPr id="8" name="슬라이드 번호 개체 틀 1">
            <a:extLst>
              <a:ext uri="{FF2B5EF4-FFF2-40B4-BE49-F238E27FC236}">
                <a16:creationId xmlns:a16="http://schemas.microsoft.com/office/drawing/2014/main" id="{AD27111C-0AC4-4670-9BB5-5C9023FAAC9E}"/>
              </a:ext>
            </a:extLst>
          </p:cNvPr>
          <p:cNvSpPr txBox="1">
            <a:spLocks/>
          </p:cNvSpPr>
          <p:nvPr/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C8F2274-A47F-48AD-9560-F88FC9CF2162}" type="slidenum">
              <a:rPr lang="ko-KR" altLang="en-US" smtClean="0">
                <a:solidFill>
                  <a:srgbClr val="415588"/>
                </a:solidFill>
                <a:latin typeface="Century Gothic" panose="020B0502020202020204"/>
                <a:ea typeface="맑은 고딕" panose="020B0503020000020004" pitchFamily="50" charset="-127"/>
              </a:rPr>
              <a:pPr>
                <a:defRPr/>
              </a:pPr>
              <a:t>6</a:t>
            </a:fld>
            <a:endParaRPr lang="ko-KR" altLang="en-US" dirty="0">
              <a:solidFill>
                <a:srgbClr val="415588"/>
              </a:solidFill>
              <a:latin typeface="Century Gothic" panose="020B0502020202020204"/>
              <a:ea typeface="맑은 고딕" panose="020B0503020000020004" pitchFamily="50" charset="-127"/>
            </a:endParaRPr>
          </a:p>
        </p:txBody>
      </p:sp>
      <p:sp>
        <p:nvSpPr>
          <p:cNvPr id="12" name="사각형: 잘린 대각선 방향 모서리 11">
            <a:extLst>
              <a:ext uri="{FF2B5EF4-FFF2-40B4-BE49-F238E27FC236}">
                <a16:creationId xmlns:a16="http://schemas.microsoft.com/office/drawing/2014/main" id="{DAD621C5-C8B2-4819-8917-A7179DEFAC8B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85BCAE56-8F1A-4D61-BA2F-B2BE30AA8802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3" name="사각형: 잘린 위쪽 모서리 12">
              <a:extLst>
                <a:ext uri="{FF2B5EF4-FFF2-40B4-BE49-F238E27FC236}">
                  <a16:creationId xmlns:a16="http://schemas.microsoft.com/office/drawing/2014/main" id="{02253F0D-D143-48A5-B1DA-411687729735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사각형: 잘린 위쪽 모서리 13">
              <a:extLst>
                <a:ext uri="{FF2B5EF4-FFF2-40B4-BE49-F238E27FC236}">
                  <a16:creationId xmlns:a16="http://schemas.microsoft.com/office/drawing/2014/main" id="{E431C7D7-5735-4849-8FC9-B50265B65472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/>
                <a:t>내 </a:t>
              </a:r>
              <a:r>
                <a:rPr lang="en-US" altLang="ko-KR" b="1" dirty="0"/>
                <a:t>PC </a:t>
              </a:r>
              <a:r>
                <a:rPr lang="ko-KR" altLang="en-US" b="1" dirty="0"/>
                <a:t>확인</a:t>
              </a:r>
              <a:endParaRPr lang="ko-KR" altLang="en-US" dirty="0"/>
            </a:p>
          </p:txBody>
        </p:sp>
        <p:sp>
          <p:nvSpPr>
            <p:cNvPr id="15" name="사각형: 잘린 위쪽 모서리 14">
              <a:extLst>
                <a:ext uri="{FF2B5EF4-FFF2-40B4-BE49-F238E27FC236}">
                  <a16:creationId xmlns:a16="http://schemas.microsoft.com/office/drawing/2014/main" id="{AD0E52F9-FB1A-4A1E-BD3E-106F13D0EEE9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사각형: 잘린 위쪽 모서리 15">
              <a:extLst>
                <a:ext uri="{FF2B5EF4-FFF2-40B4-BE49-F238E27FC236}">
                  <a16:creationId xmlns:a16="http://schemas.microsoft.com/office/drawing/2014/main" id="{8BBA7F72-98E8-4E06-98C8-6B4CE449BA51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6B8B37B3-DEE6-4731-BA32-F2DC8C3D1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sp>
        <p:nvSpPr>
          <p:cNvPr id="20" name="내용 개체 틀 8">
            <a:extLst>
              <a:ext uri="{FF2B5EF4-FFF2-40B4-BE49-F238E27FC236}">
                <a16:creationId xmlns:a16="http://schemas.microsoft.com/office/drawing/2014/main" id="{95B0EFD7-36BD-4A16-8D7E-50457DD22D91}"/>
              </a:ext>
            </a:extLst>
          </p:cNvPr>
          <p:cNvSpPr txBox="1">
            <a:spLocks/>
          </p:cNvSpPr>
          <p:nvPr/>
        </p:nvSpPr>
        <p:spPr>
          <a:xfrm>
            <a:off x="494186" y="1178383"/>
            <a:ext cx="3639369" cy="2106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600" b="1" dirty="0"/>
              <a:t>아무 폴더를 열어 </a:t>
            </a:r>
            <a:endParaRPr lang="en-US" altLang="ko-KR" sz="26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600" b="1" dirty="0"/>
              <a:t>내 </a:t>
            </a:r>
            <a:r>
              <a:rPr lang="en-US" altLang="ko-KR" sz="2600" b="1" dirty="0"/>
              <a:t>PC </a:t>
            </a:r>
            <a:r>
              <a:rPr lang="ko-KR" altLang="en-US" sz="2600" b="1" dirty="0" err="1"/>
              <a:t>우클릭</a:t>
            </a:r>
            <a:r>
              <a:rPr lang="ko-KR" altLang="en-US" sz="2600" b="1" dirty="0"/>
              <a:t> </a:t>
            </a:r>
            <a:r>
              <a:rPr lang="en-US" altLang="ko-KR" sz="2600" b="1" dirty="0"/>
              <a:t>&gt; </a:t>
            </a:r>
            <a:r>
              <a:rPr lang="ko-KR" altLang="en-US" sz="2600" b="1" dirty="0"/>
              <a:t>속성</a:t>
            </a:r>
            <a:endParaRPr lang="en-US" altLang="ko-KR" sz="2600" b="1" dirty="0"/>
          </a:p>
          <a:p>
            <a:pPr>
              <a:lnSpc>
                <a:spcPct val="150000"/>
              </a:lnSpc>
            </a:pPr>
            <a:r>
              <a:rPr lang="ko-KR" altLang="en-US" sz="2600" b="1" dirty="0">
                <a:solidFill>
                  <a:srgbClr val="FF0000"/>
                </a:solidFill>
              </a:rPr>
              <a:t>확인 </a:t>
            </a:r>
            <a:endParaRPr lang="en-US" altLang="ko-KR" sz="2600" b="1" dirty="0">
              <a:solidFill>
                <a:srgbClr val="FF0000"/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530F5F0-04C1-4375-9B28-554FBC05BF47}"/>
              </a:ext>
            </a:extLst>
          </p:cNvPr>
          <p:cNvGrpSpPr/>
          <p:nvPr/>
        </p:nvGrpSpPr>
        <p:grpSpPr>
          <a:xfrm>
            <a:off x="4396289" y="1753125"/>
            <a:ext cx="6899797" cy="3926492"/>
            <a:chOff x="4436182" y="1798270"/>
            <a:chExt cx="6899797" cy="3926492"/>
          </a:xfrm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CE183674-1B2F-4E8F-B6F3-CEF7E33E49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" t="-776"/>
            <a:stretch/>
          </p:blipFill>
          <p:spPr>
            <a:xfrm>
              <a:off x="4436182" y="1798270"/>
              <a:ext cx="6899797" cy="392649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E79AF6D-6789-4C96-AE71-2BA1834CDA86}"/>
                </a:ext>
              </a:extLst>
            </p:cNvPr>
            <p:cNvSpPr/>
            <p:nvPr/>
          </p:nvSpPr>
          <p:spPr>
            <a:xfrm>
              <a:off x="5856756" y="2683564"/>
              <a:ext cx="1676401" cy="1986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969923F-6C3E-4616-AFDA-24101B4387F4}"/>
                </a:ext>
              </a:extLst>
            </p:cNvPr>
            <p:cNvSpPr/>
            <p:nvPr/>
          </p:nvSpPr>
          <p:spPr>
            <a:xfrm>
              <a:off x="5853984" y="3243729"/>
              <a:ext cx="3001203" cy="14203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4F28311-66A6-4282-9263-6C1B2CB68290}"/>
                </a:ext>
              </a:extLst>
            </p:cNvPr>
            <p:cNvSpPr/>
            <p:nvPr/>
          </p:nvSpPr>
          <p:spPr>
            <a:xfrm>
              <a:off x="5856765" y="3396797"/>
              <a:ext cx="1261404" cy="14203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C5EA2C83-E347-4B8A-900A-4AEADF549B09}"/>
                </a:ext>
              </a:extLst>
            </p:cNvPr>
            <p:cNvSpPr/>
            <p:nvPr/>
          </p:nvSpPr>
          <p:spPr>
            <a:xfrm>
              <a:off x="6742911" y="4026611"/>
              <a:ext cx="1003867" cy="283003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97A34594-3C6A-48AA-BD36-4947924D24E6}"/>
                </a:ext>
              </a:extLst>
            </p:cNvPr>
            <p:cNvSpPr/>
            <p:nvPr/>
          </p:nvSpPr>
          <p:spPr>
            <a:xfrm>
              <a:off x="5157873" y="2677104"/>
              <a:ext cx="652085" cy="19860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OS</a:t>
              </a:r>
              <a:endParaRPr lang="ko-KR" altLang="en-US" sz="1600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C319D4B9-880C-490B-96B4-5E2D6EA064F5}"/>
                </a:ext>
              </a:extLst>
            </p:cNvPr>
            <p:cNvSpPr/>
            <p:nvPr/>
          </p:nvSpPr>
          <p:spPr>
            <a:xfrm>
              <a:off x="5157873" y="3426337"/>
              <a:ext cx="652084" cy="19860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RAM</a:t>
              </a:r>
              <a:endParaRPr lang="ko-KR" altLang="en-US" sz="1600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3C2BD74-0832-4C2C-A6C2-C31C587AA476}"/>
                </a:ext>
              </a:extLst>
            </p:cNvPr>
            <p:cNvSpPr/>
            <p:nvPr/>
          </p:nvSpPr>
          <p:spPr>
            <a:xfrm>
              <a:off x="5157873" y="3163257"/>
              <a:ext cx="652084" cy="19860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CPU</a:t>
              </a:r>
              <a:endParaRPr lang="ko-KR" altLang="en-US" sz="1600" dirty="0"/>
            </a:p>
          </p:txBody>
        </p:sp>
      </p:grpSp>
      <p:pic>
        <p:nvPicPr>
          <p:cNvPr id="30" name="그림 29">
            <a:hlinkClick r:id="rId5" action="ppaction://hlinksldjump"/>
            <a:extLst>
              <a:ext uri="{FF2B5EF4-FFF2-40B4-BE49-F238E27FC236}">
                <a16:creationId xmlns:a16="http://schemas.microsoft.com/office/drawing/2014/main" id="{7510CC4D-0E27-480B-8BCF-E05429602E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32" name="그림 31">
            <a:hlinkClick r:id="rId7" action="ppaction://hlinksldjump"/>
            <a:extLst>
              <a:ext uri="{FF2B5EF4-FFF2-40B4-BE49-F238E27FC236}">
                <a16:creationId xmlns:a16="http://schemas.microsoft.com/office/drawing/2014/main" id="{FB4ECBF3-AA30-4F5C-9B2B-F94300F4FF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37" name="그림 36">
            <a:hlinkClick r:id="rId9" action="ppaction://hlinksldjump"/>
            <a:extLst>
              <a:ext uri="{FF2B5EF4-FFF2-40B4-BE49-F238E27FC236}">
                <a16:creationId xmlns:a16="http://schemas.microsoft.com/office/drawing/2014/main" id="{131DFE01-8F24-432A-9DFD-1C8D5EA16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C292BAF7-4907-4598-8D81-896C09FAD9D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0906" t="22541" r="68986" b="35593"/>
          <a:stretch/>
        </p:blipFill>
        <p:spPr>
          <a:xfrm>
            <a:off x="553394" y="3464170"/>
            <a:ext cx="3687482" cy="2467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" name="직사각형 35">
            <a:extLst>
              <a:ext uri="{FF2B5EF4-FFF2-40B4-BE49-F238E27FC236}">
                <a16:creationId xmlns:a16="http://schemas.microsoft.com/office/drawing/2014/main" id="{2E87CCDA-E6E5-4685-928C-B8977084D22C}"/>
              </a:ext>
            </a:extLst>
          </p:cNvPr>
          <p:cNvSpPr/>
          <p:nvPr/>
        </p:nvSpPr>
        <p:spPr>
          <a:xfrm>
            <a:off x="856021" y="5580316"/>
            <a:ext cx="1270185" cy="1986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566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55679C1-0F8E-493D-8841-7B9C87FB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C54D44AD-323E-44E4-9962-AF94568A5BAB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57A03E65-6A61-443C-9995-9D252DDB6683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8" name="사각형: 잘린 위쪽 모서리 17">
              <a:extLst>
                <a:ext uri="{FF2B5EF4-FFF2-40B4-BE49-F238E27FC236}">
                  <a16:creationId xmlns:a16="http://schemas.microsoft.com/office/drawing/2014/main" id="{A7F9E691-F717-4FE0-B26C-557EEDA82EA2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/>
            </a:p>
          </p:txBody>
        </p:sp>
        <p:sp>
          <p:nvSpPr>
            <p:cNvPr id="19" name="사각형: 잘린 위쪽 모서리 18">
              <a:extLst>
                <a:ext uri="{FF2B5EF4-FFF2-40B4-BE49-F238E27FC236}">
                  <a16:creationId xmlns:a16="http://schemas.microsoft.com/office/drawing/2014/main" id="{D31A6D2A-C07F-458A-A5E6-91481F36266F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/>
                <a:t>업데이트</a:t>
              </a:r>
              <a:br>
                <a:rPr lang="en-US" altLang="ko-KR" b="1" dirty="0"/>
              </a:br>
              <a:r>
                <a:rPr lang="en-US" altLang="ko-KR" b="1" dirty="0"/>
                <a:t>Win7, 8</a:t>
              </a:r>
              <a:endParaRPr lang="ko-KR" altLang="en-US" b="1" dirty="0"/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ADD60328-0A26-4C1D-8B92-AE37708E6FF3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13990488-B738-47CB-B220-8F799BB36265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9" name="제목 5">
            <a:extLst>
              <a:ext uri="{FF2B5EF4-FFF2-40B4-BE49-F238E27FC236}">
                <a16:creationId xmlns:a16="http://schemas.microsoft.com/office/drawing/2014/main" id="{1CE57B6C-73DA-4B99-A101-7AEC3BD1BDF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1. PC </a:t>
            </a:r>
            <a:r>
              <a:rPr lang="ko-KR" altLang="en-US" b="1" dirty="0"/>
              <a:t>권장 사양</a:t>
            </a:r>
            <a:r>
              <a:rPr lang="en-US" altLang="ko-KR" b="1" dirty="0"/>
              <a:t>(</a:t>
            </a:r>
            <a:r>
              <a:rPr lang="ko-KR" altLang="en-US" b="1" dirty="0"/>
              <a:t>업데이트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FEFEAECE-73A5-4C7A-9F52-079441A72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DD903EB9-E41B-45AF-AC09-1648F3DA0940}"/>
              </a:ext>
            </a:extLst>
          </p:cNvPr>
          <p:cNvGrpSpPr/>
          <p:nvPr/>
        </p:nvGrpSpPr>
        <p:grpSpPr>
          <a:xfrm>
            <a:off x="595223" y="990837"/>
            <a:ext cx="2551102" cy="2733523"/>
            <a:chOff x="595223" y="990837"/>
            <a:chExt cx="2551102" cy="2733523"/>
          </a:xfrm>
        </p:grpSpPr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573F5981-D6A2-4D3D-9BB8-16A70096D8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48924" r="78887"/>
            <a:stretch/>
          </p:blipFill>
          <p:spPr>
            <a:xfrm>
              <a:off x="954881" y="1497541"/>
              <a:ext cx="1636453" cy="222681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1A029B3E-F816-4FCE-9E63-DA9CBE95C63D}"/>
                </a:ext>
              </a:extLst>
            </p:cNvPr>
            <p:cNvSpPr/>
            <p:nvPr/>
          </p:nvSpPr>
          <p:spPr>
            <a:xfrm>
              <a:off x="1999265" y="2492078"/>
              <a:ext cx="592069" cy="159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말풍선: 타원형 39">
              <a:extLst>
                <a:ext uri="{FF2B5EF4-FFF2-40B4-BE49-F238E27FC236}">
                  <a16:creationId xmlns:a16="http://schemas.microsoft.com/office/drawing/2014/main" id="{A128826D-4599-422A-BFA2-277FB8CC2A4D}"/>
                </a:ext>
              </a:extLst>
            </p:cNvPr>
            <p:cNvSpPr/>
            <p:nvPr/>
          </p:nvSpPr>
          <p:spPr>
            <a:xfrm>
              <a:off x="1299726" y="2315335"/>
              <a:ext cx="466359" cy="465240"/>
            </a:xfrm>
            <a:prstGeom prst="wedgeEllipseCallout">
              <a:avLst>
                <a:gd name="adj1" fmla="val 87745"/>
                <a:gd name="adj2" fmla="val 4540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1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내용 개체 틀 8">
              <a:extLst>
                <a:ext uri="{FF2B5EF4-FFF2-40B4-BE49-F238E27FC236}">
                  <a16:creationId xmlns:a16="http://schemas.microsoft.com/office/drawing/2014/main" id="{ABF2FFA3-8049-471D-B862-DC49222A63B2}"/>
                </a:ext>
              </a:extLst>
            </p:cNvPr>
            <p:cNvSpPr txBox="1">
              <a:spLocks/>
            </p:cNvSpPr>
            <p:nvPr/>
          </p:nvSpPr>
          <p:spPr>
            <a:xfrm>
              <a:off x="595223" y="990837"/>
              <a:ext cx="2551102" cy="4530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8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ko-KR" altLang="en-US" sz="1400" b="1" dirty="0"/>
                <a:t>업데이트 방법</a:t>
              </a:r>
              <a:r>
                <a:rPr lang="en-US" altLang="ko-KR" sz="1400" b="1" dirty="0"/>
                <a:t>(Win 7)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AA883EB9-E831-4BF9-A713-39E2D83F6169}"/>
                </a:ext>
              </a:extLst>
            </p:cNvPr>
            <p:cNvSpPr/>
            <p:nvPr/>
          </p:nvSpPr>
          <p:spPr>
            <a:xfrm>
              <a:off x="1681307" y="3564760"/>
              <a:ext cx="910027" cy="159600"/>
            </a:xfrm>
            <a:prstGeom prst="rect">
              <a:avLst/>
            </a:prstGeom>
            <a:solidFill>
              <a:srgbClr val="A7C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D97462A-B810-4F63-893C-B79C74E6DC77}"/>
              </a:ext>
            </a:extLst>
          </p:cNvPr>
          <p:cNvGrpSpPr/>
          <p:nvPr/>
        </p:nvGrpSpPr>
        <p:grpSpPr>
          <a:xfrm>
            <a:off x="6920822" y="1822825"/>
            <a:ext cx="4392445" cy="3863741"/>
            <a:chOff x="7154002" y="1822825"/>
            <a:chExt cx="4159265" cy="3863741"/>
          </a:xfrm>
        </p:grpSpPr>
        <p:sp>
          <p:nvSpPr>
            <p:cNvPr id="24" name="내용 개체 틀 8">
              <a:extLst>
                <a:ext uri="{FF2B5EF4-FFF2-40B4-BE49-F238E27FC236}">
                  <a16:creationId xmlns:a16="http://schemas.microsoft.com/office/drawing/2014/main" id="{9D2ABA05-CD63-4D14-925A-B6FF9D6D6DF7}"/>
                </a:ext>
              </a:extLst>
            </p:cNvPr>
            <p:cNvSpPr txBox="1">
              <a:spLocks/>
            </p:cNvSpPr>
            <p:nvPr/>
          </p:nvSpPr>
          <p:spPr>
            <a:xfrm>
              <a:off x="7154002" y="1822825"/>
              <a:ext cx="4159265" cy="3863741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8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>
                <a:lnSpc>
                  <a:spcPct val="200000"/>
                </a:lnSpc>
                <a:buFont typeface="+mj-lt"/>
                <a:buAutoNum type="arabicParenR"/>
              </a:pPr>
              <a:r>
                <a:rPr lang="ko-KR" altLang="en-US" sz="1800" b="1" dirty="0">
                  <a:solidFill>
                    <a:srgbClr val="0070C0"/>
                  </a:solidFill>
                </a:rPr>
                <a:t>화면 왼쪽 아래 윈도우 아이콘</a:t>
              </a:r>
              <a:br>
                <a:rPr lang="en-US" altLang="ko-KR" sz="1800" b="1" dirty="0"/>
              </a:br>
              <a:r>
                <a:rPr lang="ko-KR" altLang="en-US" sz="1800" b="1" dirty="0"/>
                <a:t>또는 </a:t>
              </a:r>
              <a:r>
                <a:rPr lang="ko-KR" altLang="en-US" sz="1800" b="1" dirty="0">
                  <a:solidFill>
                    <a:srgbClr val="0070C0"/>
                  </a:solidFill>
                </a:rPr>
                <a:t>키보드에서 윈도우키</a:t>
              </a:r>
              <a:r>
                <a:rPr lang="ko-KR" altLang="en-US" sz="1800" b="1" dirty="0"/>
                <a:t>를</a:t>
              </a:r>
              <a:br>
                <a:rPr lang="en-US" altLang="ko-KR" sz="1800" b="1" dirty="0"/>
              </a:br>
              <a:r>
                <a:rPr lang="ko-KR" altLang="en-US" sz="1800" b="1" dirty="0"/>
                <a:t>누르고 </a:t>
              </a:r>
              <a:r>
                <a:rPr lang="ko-KR" altLang="en-US" sz="1800" b="1" dirty="0">
                  <a:solidFill>
                    <a:srgbClr val="FF0000"/>
                  </a:solidFill>
                </a:rPr>
                <a:t>제어판</a:t>
              </a:r>
              <a:r>
                <a:rPr lang="ko-KR" altLang="en-US" sz="1800" b="1" dirty="0"/>
                <a:t>을 선택합니다</a:t>
              </a:r>
              <a:r>
                <a:rPr lang="en-US" altLang="ko-KR" sz="1800" b="1" dirty="0"/>
                <a:t>.</a:t>
              </a:r>
            </a:p>
            <a:p>
              <a:pPr marL="457200" indent="-457200">
                <a:lnSpc>
                  <a:spcPct val="200000"/>
                </a:lnSpc>
                <a:buFont typeface="+mj-lt"/>
                <a:buAutoNum type="arabicParenR"/>
              </a:pPr>
              <a:r>
                <a:rPr lang="en-US" altLang="ko-KR" sz="1800" b="1" dirty="0">
                  <a:solidFill>
                    <a:srgbClr val="FF0000"/>
                  </a:solidFill>
                </a:rPr>
                <a:t>Windows Update</a:t>
              </a:r>
              <a:r>
                <a:rPr lang="ko-KR" altLang="en-US" sz="1800" b="1" dirty="0"/>
                <a:t>를 클릭합니다</a:t>
              </a:r>
              <a:r>
                <a:rPr lang="en-US" altLang="ko-KR" sz="1800" b="1" dirty="0"/>
                <a:t>.</a:t>
              </a:r>
              <a:br>
                <a:rPr lang="en-US" altLang="ko-KR" sz="1800" b="1" dirty="0"/>
              </a:br>
              <a:r>
                <a:rPr lang="en-US" altLang="ko-KR" sz="1400" b="1" dirty="0"/>
                <a:t>* </a:t>
              </a:r>
              <a:r>
                <a:rPr lang="ko-KR" altLang="en-US" sz="1400" b="1" dirty="0"/>
                <a:t>컴퓨터 설정 변경 화면은</a:t>
              </a:r>
              <a:br>
                <a:rPr lang="en-US" altLang="ko-KR" sz="1400" b="1" dirty="0"/>
              </a:br>
              <a:r>
                <a:rPr lang="en-US" altLang="ko-KR" sz="1400" b="1" dirty="0"/>
                <a:t>   Win7, 8</a:t>
              </a:r>
              <a:r>
                <a:rPr lang="ko-KR" altLang="en-US" sz="1400" b="1" dirty="0"/>
                <a:t>이</a:t>
              </a:r>
              <a:r>
                <a:rPr lang="en-US" altLang="ko-KR" sz="1400" b="1" dirty="0"/>
                <a:t> </a:t>
              </a:r>
              <a:r>
                <a:rPr lang="ko-KR" altLang="en-US" sz="1400" b="1" dirty="0"/>
                <a:t>동일합니다</a:t>
              </a:r>
              <a:r>
                <a:rPr lang="en-US" altLang="ko-KR" sz="1400" b="1" dirty="0"/>
                <a:t>.</a:t>
              </a:r>
              <a:endParaRPr lang="en-US" altLang="ko-KR" sz="1800" b="1" dirty="0"/>
            </a:p>
            <a:p>
              <a:pPr marL="457200" indent="-457200">
                <a:lnSpc>
                  <a:spcPct val="200000"/>
                </a:lnSpc>
                <a:buFont typeface="+mj-lt"/>
                <a:buAutoNum type="arabicParenR"/>
              </a:pPr>
              <a:r>
                <a:rPr lang="ko-KR" altLang="en-US" sz="1800" b="1" dirty="0"/>
                <a:t>최신 버전으로 </a:t>
              </a:r>
              <a:r>
                <a:rPr lang="ko-KR" altLang="en-US" sz="1800" b="1" dirty="0">
                  <a:solidFill>
                    <a:srgbClr val="FF0000"/>
                  </a:solidFill>
                </a:rPr>
                <a:t>업데이트 실행</a:t>
              </a:r>
              <a:r>
                <a:rPr lang="ko-KR" altLang="en-US" sz="1800" b="1" dirty="0"/>
                <a:t>합니다</a:t>
              </a:r>
              <a:r>
                <a:rPr lang="en-US" altLang="ko-KR" sz="1800" b="1" dirty="0"/>
                <a:t>.</a:t>
              </a:r>
            </a:p>
          </p:txBody>
        </p:sp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CAF7C1E0-CE5C-4C5E-9EC9-2BE91FDA0B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3947"/>
            <a:stretch/>
          </p:blipFill>
          <p:spPr>
            <a:xfrm>
              <a:off x="10549988" y="2331742"/>
              <a:ext cx="620482" cy="743776"/>
            </a:xfrm>
            <a:prstGeom prst="rect">
              <a:avLst/>
            </a:prstGeom>
          </p:spPr>
        </p:pic>
      </p:grpSp>
      <p:pic>
        <p:nvPicPr>
          <p:cNvPr id="28" name="그림 27">
            <a:hlinkClick r:id="rId6" action="ppaction://hlinksldjump"/>
            <a:extLst>
              <a:ext uri="{FF2B5EF4-FFF2-40B4-BE49-F238E27FC236}">
                <a16:creationId xmlns:a16="http://schemas.microsoft.com/office/drawing/2014/main" id="{DE914697-52EE-4E34-88BF-6820B0D04F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32" name="그림 31">
            <a:hlinkClick r:id="rId8" action="ppaction://hlinksldjump"/>
            <a:extLst>
              <a:ext uri="{FF2B5EF4-FFF2-40B4-BE49-F238E27FC236}">
                <a16:creationId xmlns:a16="http://schemas.microsoft.com/office/drawing/2014/main" id="{3075DE11-6708-4926-946F-123ADF9C6F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34" name="그림 33">
            <a:hlinkClick r:id="rId10" action="ppaction://hlinksldjump"/>
            <a:extLst>
              <a:ext uri="{FF2B5EF4-FFF2-40B4-BE49-F238E27FC236}">
                <a16:creationId xmlns:a16="http://schemas.microsoft.com/office/drawing/2014/main" id="{C578830B-0562-4288-B9A5-0A23BF1000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  <p:grpSp>
        <p:nvGrpSpPr>
          <p:cNvPr id="53" name="그룹 52">
            <a:extLst>
              <a:ext uri="{FF2B5EF4-FFF2-40B4-BE49-F238E27FC236}">
                <a16:creationId xmlns:a16="http://schemas.microsoft.com/office/drawing/2014/main" id="{9D2E95C8-90D1-4747-8BA0-44A331D4B06F}"/>
              </a:ext>
            </a:extLst>
          </p:cNvPr>
          <p:cNvGrpSpPr/>
          <p:nvPr/>
        </p:nvGrpSpPr>
        <p:grpSpPr>
          <a:xfrm>
            <a:off x="954881" y="3856261"/>
            <a:ext cx="5742728" cy="2755836"/>
            <a:chOff x="954881" y="3856261"/>
            <a:chExt cx="5742728" cy="2755836"/>
          </a:xfrm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4095173C-CB47-48D4-AD79-53966E4D7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552" b="31154"/>
            <a:stretch/>
          </p:blipFill>
          <p:spPr>
            <a:xfrm>
              <a:off x="954881" y="3856261"/>
              <a:ext cx="5742728" cy="27558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BF54E236-36D0-4F99-8C68-7C5875BFA15D}"/>
                </a:ext>
              </a:extLst>
            </p:cNvPr>
            <p:cNvSpPr/>
            <p:nvPr/>
          </p:nvSpPr>
          <p:spPr>
            <a:xfrm>
              <a:off x="3893014" y="4873199"/>
              <a:ext cx="803513" cy="1734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말풍선: 타원형 38">
              <a:extLst>
                <a:ext uri="{FF2B5EF4-FFF2-40B4-BE49-F238E27FC236}">
                  <a16:creationId xmlns:a16="http://schemas.microsoft.com/office/drawing/2014/main" id="{B9CCABF9-3244-44A0-982F-8C9C633740B4}"/>
                </a:ext>
              </a:extLst>
            </p:cNvPr>
            <p:cNvSpPr/>
            <p:nvPr/>
          </p:nvSpPr>
          <p:spPr>
            <a:xfrm>
              <a:off x="4919740" y="4727295"/>
              <a:ext cx="466359" cy="465240"/>
            </a:xfrm>
            <a:prstGeom prst="wedgeEllipseCallout">
              <a:avLst>
                <a:gd name="adj1" fmla="val -86800"/>
                <a:gd name="adj2" fmla="val -751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2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390FDA8-79B1-4FA9-9FC2-67C8FBD9AA70}"/>
              </a:ext>
            </a:extLst>
          </p:cNvPr>
          <p:cNvGrpSpPr/>
          <p:nvPr/>
        </p:nvGrpSpPr>
        <p:grpSpPr>
          <a:xfrm>
            <a:off x="2880363" y="1008214"/>
            <a:ext cx="3817246" cy="2482267"/>
            <a:chOff x="2880363" y="1008214"/>
            <a:chExt cx="3817246" cy="2482267"/>
          </a:xfrm>
        </p:grpSpPr>
        <p:sp>
          <p:nvSpPr>
            <p:cNvPr id="23" name="내용 개체 틀 8">
              <a:extLst>
                <a:ext uri="{FF2B5EF4-FFF2-40B4-BE49-F238E27FC236}">
                  <a16:creationId xmlns:a16="http://schemas.microsoft.com/office/drawing/2014/main" id="{74309AF4-7DC6-4088-9818-8EFDDAD90017}"/>
                </a:ext>
              </a:extLst>
            </p:cNvPr>
            <p:cNvSpPr txBox="1">
              <a:spLocks/>
            </p:cNvSpPr>
            <p:nvPr/>
          </p:nvSpPr>
          <p:spPr>
            <a:xfrm>
              <a:off x="3544898" y="1008214"/>
              <a:ext cx="2551102" cy="4530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8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ko-KR" altLang="en-US" sz="1400" b="1" dirty="0"/>
                <a:t>업데이트 방법</a:t>
              </a:r>
              <a:r>
                <a:rPr lang="en-US" altLang="ko-KR" sz="1400" b="1" dirty="0"/>
                <a:t>(Win 8)</a:t>
              </a: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0615B3E0-8A38-46D9-A8AE-545A096F2603}"/>
                </a:ext>
              </a:extLst>
            </p:cNvPr>
            <p:cNvGrpSpPr/>
            <p:nvPr/>
          </p:nvGrpSpPr>
          <p:grpSpPr>
            <a:xfrm>
              <a:off x="2880363" y="1784058"/>
              <a:ext cx="3817246" cy="1706423"/>
              <a:chOff x="2880363" y="1784058"/>
              <a:chExt cx="3817246" cy="1706423"/>
            </a:xfrm>
          </p:grpSpPr>
          <p:pic>
            <p:nvPicPr>
              <p:cNvPr id="14" name="그림 13">
                <a:extLst>
                  <a:ext uri="{FF2B5EF4-FFF2-40B4-BE49-F238E27FC236}">
                    <a16:creationId xmlns:a16="http://schemas.microsoft.com/office/drawing/2014/main" id="{BE11F4D7-A8C2-4328-99A4-73237A8B68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27"/>
              <a:stretch/>
            </p:blipFill>
            <p:spPr>
              <a:xfrm>
                <a:off x="5246877" y="1784058"/>
                <a:ext cx="1450732" cy="170642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id="{281D1E1C-5997-4666-AADB-151C0332F8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494" r="692" b="24537"/>
              <a:stretch/>
            </p:blipFill>
            <p:spPr>
              <a:xfrm>
                <a:off x="2880364" y="1952096"/>
                <a:ext cx="2323615" cy="137034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id="{9AF9E2C1-7949-4B1D-9319-E1BFE96014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4" t="-2080" r="83347" b="85958"/>
              <a:stretch/>
            </p:blipFill>
            <p:spPr>
              <a:xfrm>
                <a:off x="2880363" y="1914328"/>
                <a:ext cx="480782" cy="292766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853C2CD8-9A74-47EC-B77E-E066175E75AE}"/>
                  </a:ext>
                </a:extLst>
              </p:cNvPr>
              <p:cNvSpPr/>
              <p:nvPr/>
            </p:nvSpPr>
            <p:spPr>
              <a:xfrm>
                <a:off x="4007978" y="2370298"/>
                <a:ext cx="302766" cy="28138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9EB68FF9-5496-4CA7-A850-1CFA8B76D6CE}"/>
                  </a:ext>
                </a:extLst>
              </p:cNvPr>
              <p:cNvSpPr/>
              <p:nvPr/>
            </p:nvSpPr>
            <p:spPr>
              <a:xfrm>
                <a:off x="5218881" y="2279231"/>
                <a:ext cx="1478727" cy="24054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3" name="말풍선: 타원형 42">
                <a:extLst>
                  <a:ext uri="{FF2B5EF4-FFF2-40B4-BE49-F238E27FC236}">
                    <a16:creationId xmlns:a16="http://schemas.microsoft.com/office/drawing/2014/main" id="{C29A60CA-B0D1-4BD0-947D-FA50B205B336}"/>
                  </a:ext>
                </a:extLst>
              </p:cNvPr>
              <p:cNvSpPr/>
              <p:nvPr/>
            </p:nvSpPr>
            <p:spPr>
              <a:xfrm>
                <a:off x="5242134" y="2651678"/>
                <a:ext cx="466359" cy="465240"/>
              </a:xfrm>
              <a:prstGeom prst="wedgeEllipseCallout">
                <a:avLst>
                  <a:gd name="adj1" fmla="val -287"/>
                  <a:gd name="adj2" fmla="val -79693"/>
                </a:avLst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3200" b="1" dirty="0">
                    <a:solidFill>
                      <a:schemeClr val="bg1"/>
                    </a:solidFill>
                  </a:rPr>
                  <a:t>1</a:t>
                </a:r>
                <a:endParaRPr lang="ko-KR" altLang="en-US" sz="32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7298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55679C1-0F8E-493D-8841-7B9C87FB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C54D44AD-323E-44E4-9962-AF94568A5BAB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B297064-63E1-47F1-9F26-580ACADAF5E0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8" name="사각형: 잘린 위쪽 모서리 17">
              <a:extLst>
                <a:ext uri="{FF2B5EF4-FFF2-40B4-BE49-F238E27FC236}">
                  <a16:creationId xmlns:a16="http://schemas.microsoft.com/office/drawing/2014/main" id="{A7F9E691-F717-4FE0-B26C-557EEDA82EA2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/>
            </a:p>
          </p:txBody>
        </p:sp>
        <p:sp>
          <p:nvSpPr>
            <p:cNvPr id="19" name="사각형: 잘린 위쪽 모서리 18">
              <a:extLst>
                <a:ext uri="{FF2B5EF4-FFF2-40B4-BE49-F238E27FC236}">
                  <a16:creationId xmlns:a16="http://schemas.microsoft.com/office/drawing/2014/main" id="{D31A6D2A-C07F-458A-A5E6-91481F36266F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/>
                <a:t>업데이트</a:t>
              </a:r>
              <a:br>
                <a:rPr lang="en-US" altLang="ko-KR" b="1" dirty="0"/>
              </a:br>
              <a:r>
                <a:rPr lang="en-US" altLang="ko-KR" b="1" dirty="0"/>
                <a:t>Win 10</a:t>
              </a:r>
              <a:endParaRPr lang="ko-KR" altLang="en-US" b="1" dirty="0"/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ADD60328-0A26-4C1D-8B92-AE37708E6FF3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13990488-B738-47CB-B220-8F799BB36265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9" name="제목 5">
            <a:extLst>
              <a:ext uri="{FF2B5EF4-FFF2-40B4-BE49-F238E27FC236}">
                <a16:creationId xmlns:a16="http://schemas.microsoft.com/office/drawing/2014/main" id="{1CE57B6C-73DA-4B99-A101-7AEC3BD1BDF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1. PC </a:t>
            </a:r>
            <a:r>
              <a:rPr lang="ko-KR" altLang="en-US" b="1" dirty="0"/>
              <a:t>권장 사양</a:t>
            </a:r>
            <a:r>
              <a:rPr lang="en-US" altLang="ko-KR" b="1" dirty="0"/>
              <a:t>(</a:t>
            </a:r>
            <a:r>
              <a:rPr lang="ko-KR" altLang="en-US" b="1" dirty="0"/>
              <a:t>업데이트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FEFEAECE-73A5-4C7A-9F52-079441A72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sp>
        <p:nvSpPr>
          <p:cNvPr id="24" name="내용 개체 틀 8">
            <a:extLst>
              <a:ext uri="{FF2B5EF4-FFF2-40B4-BE49-F238E27FC236}">
                <a16:creationId xmlns:a16="http://schemas.microsoft.com/office/drawing/2014/main" id="{491EEF67-E733-4001-860E-C66B88DF8E6B}"/>
              </a:ext>
            </a:extLst>
          </p:cNvPr>
          <p:cNvSpPr txBox="1">
            <a:spLocks/>
          </p:cNvSpPr>
          <p:nvPr/>
        </p:nvSpPr>
        <p:spPr>
          <a:xfrm>
            <a:off x="425052" y="774663"/>
            <a:ext cx="2551102" cy="453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1400" b="1" dirty="0"/>
              <a:t>업데이트 방법</a:t>
            </a:r>
            <a:r>
              <a:rPr lang="en-US" altLang="ko-KR" sz="1400" b="1" dirty="0"/>
              <a:t>(Win 10)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CED5874A-5293-4C92-B81E-4E3266884A8D}"/>
              </a:ext>
            </a:extLst>
          </p:cNvPr>
          <p:cNvGrpSpPr/>
          <p:nvPr/>
        </p:nvGrpSpPr>
        <p:grpSpPr>
          <a:xfrm>
            <a:off x="6839340" y="1417163"/>
            <a:ext cx="4260767" cy="4341683"/>
            <a:chOff x="7242928" y="1417163"/>
            <a:chExt cx="3872485" cy="4341683"/>
          </a:xfrm>
        </p:grpSpPr>
        <p:sp>
          <p:nvSpPr>
            <p:cNvPr id="14" name="내용 개체 틀 8">
              <a:extLst>
                <a:ext uri="{FF2B5EF4-FFF2-40B4-BE49-F238E27FC236}">
                  <a16:creationId xmlns:a16="http://schemas.microsoft.com/office/drawing/2014/main" id="{DC3C0293-9E68-43FB-A8D7-6900EE988462}"/>
                </a:ext>
              </a:extLst>
            </p:cNvPr>
            <p:cNvSpPr txBox="1">
              <a:spLocks/>
            </p:cNvSpPr>
            <p:nvPr/>
          </p:nvSpPr>
          <p:spPr>
            <a:xfrm>
              <a:off x="7242928" y="1417163"/>
              <a:ext cx="3872485" cy="4341683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8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>
                <a:lnSpc>
                  <a:spcPct val="200000"/>
                </a:lnSpc>
                <a:buFont typeface="+mj-lt"/>
                <a:buAutoNum type="arabicParenR"/>
              </a:pPr>
              <a:r>
                <a:rPr lang="ko-KR" altLang="en-US" sz="1800" b="1" dirty="0">
                  <a:solidFill>
                    <a:srgbClr val="0070C0"/>
                  </a:solidFill>
                </a:rPr>
                <a:t>화면 왼쪽 아래 윈도우 아이콘</a:t>
              </a:r>
              <a:br>
                <a:rPr lang="en-US" altLang="ko-KR" sz="1800" b="1" dirty="0"/>
              </a:br>
              <a:r>
                <a:rPr lang="ko-KR" altLang="en-US" sz="1800" b="1" dirty="0"/>
                <a:t>또는 </a:t>
              </a:r>
              <a:r>
                <a:rPr lang="ko-KR" altLang="en-US" sz="1800" b="1" dirty="0">
                  <a:solidFill>
                    <a:srgbClr val="0070C0"/>
                  </a:solidFill>
                </a:rPr>
                <a:t>키보드에서 윈도우키</a:t>
              </a:r>
              <a:r>
                <a:rPr lang="ko-KR" altLang="en-US" sz="1800" b="1" dirty="0"/>
                <a:t>를</a:t>
              </a:r>
              <a:br>
                <a:rPr lang="en-US" altLang="ko-KR" sz="1800" b="1" dirty="0"/>
              </a:br>
              <a:r>
                <a:rPr lang="ko-KR" altLang="en-US" sz="1800" b="1" dirty="0"/>
                <a:t>누르고 </a:t>
              </a:r>
              <a:r>
                <a:rPr lang="ko-KR" altLang="en-US" sz="1800" b="1" dirty="0">
                  <a:solidFill>
                    <a:srgbClr val="FF0000"/>
                  </a:solidFill>
                </a:rPr>
                <a:t>설정</a:t>
              </a:r>
              <a:r>
                <a:rPr lang="ko-KR" altLang="en-US" sz="1800" b="1" dirty="0"/>
                <a:t>을 클릭합니다</a:t>
              </a:r>
              <a:r>
                <a:rPr lang="en-US" altLang="ko-KR" sz="1800" b="1" dirty="0"/>
                <a:t>.</a:t>
              </a:r>
            </a:p>
            <a:p>
              <a:pPr marL="457200" indent="-457200">
                <a:lnSpc>
                  <a:spcPct val="200000"/>
                </a:lnSpc>
                <a:buFont typeface="+mj-lt"/>
                <a:buAutoNum type="arabicParenR"/>
              </a:pPr>
              <a:r>
                <a:rPr lang="ko-KR" altLang="en-US" sz="1800" b="1" dirty="0">
                  <a:solidFill>
                    <a:srgbClr val="FF0000"/>
                  </a:solidFill>
                </a:rPr>
                <a:t>업데이트 및 보안</a:t>
              </a:r>
              <a:r>
                <a:rPr lang="ko-KR" altLang="en-US" sz="1800" b="1" dirty="0"/>
                <a:t>을 클릭합니다</a:t>
              </a:r>
              <a:r>
                <a:rPr lang="en-US" altLang="ko-KR" sz="1800" b="1" dirty="0"/>
                <a:t>.</a:t>
              </a:r>
            </a:p>
            <a:p>
              <a:pPr marL="457200" indent="-457200">
                <a:lnSpc>
                  <a:spcPct val="200000"/>
                </a:lnSpc>
                <a:buFont typeface="+mj-lt"/>
                <a:buAutoNum type="arabicParenR"/>
              </a:pPr>
              <a:r>
                <a:rPr lang="ko-KR" altLang="en-US" sz="1800" b="1" dirty="0"/>
                <a:t>최신 버전으로 </a:t>
              </a:r>
              <a:r>
                <a:rPr lang="ko-KR" altLang="en-US" sz="1800" b="1" dirty="0">
                  <a:solidFill>
                    <a:srgbClr val="FF0000"/>
                  </a:solidFill>
                </a:rPr>
                <a:t>업데이트 실행</a:t>
              </a:r>
              <a:r>
                <a:rPr lang="ko-KR" altLang="en-US" sz="1800" b="1" dirty="0"/>
                <a:t>합니다</a:t>
              </a:r>
              <a:r>
                <a:rPr lang="en-US" altLang="ko-KR" sz="1800" b="1" dirty="0"/>
                <a:t>.</a:t>
              </a:r>
            </a:p>
          </p:txBody>
        </p:sp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300EFD2B-0134-4D28-9764-164BC21501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3947"/>
            <a:stretch/>
          </p:blipFill>
          <p:spPr>
            <a:xfrm>
              <a:off x="10298047" y="2590146"/>
              <a:ext cx="620482" cy="743776"/>
            </a:xfrm>
            <a:prstGeom prst="rect">
              <a:avLst/>
            </a:prstGeom>
          </p:spPr>
        </p:pic>
      </p:grpSp>
      <p:pic>
        <p:nvPicPr>
          <p:cNvPr id="15" name="그림 14">
            <a:hlinkClick r:id="rId5" action="ppaction://hlinksldjump"/>
            <a:extLst>
              <a:ext uri="{FF2B5EF4-FFF2-40B4-BE49-F238E27FC236}">
                <a16:creationId xmlns:a16="http://schemas.microsoft.com/office/drawing/2014/main" id="{33E9E3E3-EA82-4530-ACED-A0DE0096EB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16" name="그림 15">
            <a:hlinkClick r:id="rId7" action="ppaction://hlinksldjump"/>
            <a:extLst>
              <a:ext uri="{FF2B5EF4-FFF2-40B4-BE49-F238E27FC236}">
                <a16:creationId xmlns:a16="http://schemas.microsoft.com/office/drawing/2014/main" id="{5DF46E76-C63A-441A-A134-11D2EF4EAC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3" name="그림 22">
            <a:hlinkClick r:id="rId9" action="ppaction://hlinksldjump"/>
            <a:extLst>
              <a:ext uri="{FF2B5EF4-FFF2-40B4-BE49-F238E27FC236}">
                <a16:creationId xmlns:a16="http://schemas.microsoft.com/office/drawing/2014/main" id="{4757471E-C077-44AF-873E-BFC80C8389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C04682DC-4A50-4EDC-8AD0-32BBE0A8EEC2}"/>
              </a:ext>
            </a:extLst>
          </p:cNvPr>
          <p:cNvGrpSpPr/>
          <p:nvPr/>
        </p:nvGrpSpPr>
        <p:grpSpPr>
          <a:xfrm>
            <a:off x="2508644" y="1900544"/>
            <a:ext cx="4237390" cy="3929733"/>
            <a:chOff x="2508643" y="1900544"/>
            <a:chExt cx="4538445" cy="3929733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BD7D2E67-2EB7-48C5-9118-52B6235CAD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04" r="8869" b="11170"/>
            <a:stretch/>
          </p:blipFill>
          <p:spPr>
            <a:xfrm>
              <a:off x="2508643" y="1900544"/>
              <a:ext cx="4538445" cy="330901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AA20301-80F8-4F2E-8AA5-FA854572BA97}"/>
                </a:ext>
              </a:extLst>
            </p:cNvPr>
            <p:cNvSpPr/>
            <p:nvPr/>
          </p:nvSpPr>
          <p:spPr>
            <a:xfrm>
              <a:off x="3448169" y="4506686"/>
              <a:ext cx="787927" cy="70287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말풍선: 타원형 26">
              <a:extLst>
                <a:ext uri="{FF2B5EF4-FFF2-40B4-BE49-F238E27FC236}">
                  <a16:creationId xmlns:a16="http://schemas.microsoft.com/office/drawing/2014/main" id="{DD2AAE56-30C5-4594-B99D-D911F6ED2115}"/>
                </a:ext>
              </a:extLst>
            </p:cNvPr>
            <p:cNvSpPr/>
            <p:nvPr/>
          </p:nvSpPr>
          <p:spPr>
            <a:xfrm>
              <a:off x="3608952" y="5365037"/>
              <a:ext cx="466359" cy="465240"/>
            </a:xfrm>
            <a:prstGeom prst="wedgeEllipseCallout">
              <a:avLst>
                <a:gd name="adj1" fmla="val 3233"/>
                <a:gd name="adj2" fmla="val -74956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2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0F6E4AD6-6075-4EC6-801E-4467F96C0997}"/>
              </a:ext>
            </a:extLst>
          </p:cNvPr>
          <p:cNvGrpSpPr/>
          <p:nvPr/>
        </p:nvGrpSpPr>
        <p:grpSpPr>
          <a:xfrm>
            <a:off x="294424" y="1756704"/>
            <a:ext cx="2018379" cy="3970796"/>
            <a:chOff x="294424" y="1756704"/>
            <a:chExt cx="2018379" cy="3970796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79DD378B-9510-46CC-8C85-EC2C4676B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24" y="1756704"/>
              <a:ext cx="2018379" cy="39707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4C1BF2F-071F-4406-952E-AFB3EC88EC28}"/>
                </a:ext>
              </a:extLst>
            </p:cNvPr>
            <p:cNvSpPr/>
            <p:nvPr/>
          </p:nvSpPr>
          <p:spPr>
            <a:xfrm>
              <a:off x="294424" y="3670538"/>
              <a:ext cx="591984" cy="95744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말풍선: 타원형 27">
              <a:extLst>
                <a:ext uri="{FF2B5EF4-FFF2-40B4-BE49-F238E27FC236}">
                  <a16:creationId xmlns:a16="http://schemas.microsoft.com/office/drawing/2014/main" id="{BE163D82-4A59-4F4D-ACE5-B11E62775867}"/>
                </a:ext>
              </a:extLst>
            </p:cNvPr>
            <p:cNvSpPr/>
            <p:nvPr/>
          </p:nvSpPr>
          <p:spPr>
            <a:xfrm>
              <a:off x="1107801" y="3994955"/>
              <a:ext cx="466359" cy="465240"/>
            </a:xfrm>
            <a:prstGeom prst="wedgeEllipseCallout">
              <a:avLst>
                <a:gd name="adj1" fmla="val -84318"/>
                <a:gd name="adj2" fmla="val 2534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</a:rPr>
                <a:t>1</a:t>
              </a:r>
              <a:endParaRPr lang="ko-KR" alt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689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55679C1-0F8E-493D-8841-7B9C87FB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C54D44AD-323E-44E4-9962-AF94568A5BAB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385BB26-3F60-49F9-9FD8-319D57AE58A4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8" name="사각형: 잘린 위쪽 모서리 17">
              <a:extLst>
                <a:ext uri="{FF2B5EF4-FFF2-40B4-BE49-F238E27FC236}">
                  <a16:creationId xmlns:a16="http://schemas.microsoft.com/office/drawing/2014/main" id="{A7F9E691-F717-4FE0-B26C-557EEDA82EA2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/>
            </a:p>
          </p:txBody>
        </p:sp>
        <p:sp>
          <p:nvSpPr>
            <p:cNvPr id="19" name="사각형: 잘린 위쪽 모서리 18">
              <a:extLst>
                <a:ext uri="{FF2B5EF4-FFF2-40B4-BE49-F238E27FC236}">
                  <a16:creationId xmlns:a16="http://schemas.microsoft.com/office/drawing/2014/main" id="{D31A6D2A-C07F-458A-A5E6-91481F36266F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ADD60328-0A26-4C1D-8B92-AE37708E6FF3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/>
                <a:t>디스플레이 설정</a:t>
              </a:r>
              <a:br>
                <a:rPr lang="en-US" altLang="ko-KR" sz="1200" b="1" dirty="0"/>
              </a:br>
              <a:r>
                <a:rPr lang="en-US" altLang="ko-KR" sz="1200" b="1" dirty="0"/>
                <a:t>Win</a:t>
              </a:r>
              <a:r>
                <a:rPr lang="ko-KR" altLang="en-US" sz="1200" b="1" dirty="0"/>
                <a:t> </a:t>
              </a:r>
              <a:r>
                <a:rPr lang="en-US" altLang="ko-KR" sz="1200" b="1" dirty="0"/>
                <a:t>7, 8</a:t>
              </a:r>
              <a:endParaRPr lang="ko-KR" altLang="en-US" sz="1200" b="1" dirty="0"/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13990488-B738-47CB-B220-8F799BB36265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9" name="제목 5">
            <a:extLst>
              <a:ext uri="{FF2B5EF4-FFF2-40B4-BE49-F238E27FC236}">
                <a16:creationId xmlns:a16="http://schemas.microsoft.com/office/drawing/2014/main" id="{1CE57B6C-73DA-4B99-A101-7AEC3BD1BDF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2. </a:t>
            </a:r>
            <a:r>
              <a:rPr lang="ko-KR" altLang="en-US" b="1" dirty="0"/>
              <a:t>디스플레이</a:t>
            </a:r>
            <a:r>
              <a:rPr lang="en-US" altLang="ko-KR" b="1" dirty="0"/>
              <a:t> </a:t>
            </a:r>
            <a:r>
              <a:rPr lang="ko-KR" altLang="en-US" b="1" dirty="0"/>
              <a:t>설정</a:t>
            </a:r>
            <a:r>
              <a:rPr lang="en-US" altLang="ko-KR" b="1" dirty="0"/>
              <a:t>(Win 7, 8)</a:t>
            </a:r>
            <a:endParaRPr lang="ko-KR" altLang="en-US" b="1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FEFEAECE-73A5-4C7A-9F52-079441A72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sp>
        <p:nvSpPr>
          <p:cNvPr id="22" name="내용 개체 틀 8">
            <a:extLst>
              <a:ext uri="{FF2B5EF4-FFF2-40B4-BE49-F238E27FC236}">
                <a16:creationId xmlns:a16="http://schemas.microsoft.com/office/drawing/2014/main" id="{6A6B5BD5-D060-4FFB-8811-0C763DD82C1A}"/>
              </a:ext>
            </a:extLst>
          </p:cNvPr>
          <p:cNvSpPr txBox="1">
            <a:spLocks/>
          </p:cNvSpPr>
          <p:nvPr/>
        </p:nvSpPr>
        <p:spPr>
          <a:xfrm>
            <a:off x="398573" y="777286"/>
            <a:ext cx="10425371" cy="12474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800" b="1" dirty="0"/>
              <a:t>텍스트 및 기타 항목의 크기 변경 </a:t>
            </a:r>
            <a:r>
              <a:rPr lang="en-US" altLang="ko-KR" sz="1800" b="1" dirty="0">
                <a:solidFill>
                  <a:srgbClr val="FF0000"/>
                </a:solidFill>
              </a:rPr>
              <a:t>(100%</a:t>
            </a:r>
            <a:r>
              <a:rPr lang="ko-KR" altLang="en-US" sz="1800" b="1" dirty="0">
                <a:solidFill>
                  <a:srgbClr val="FF0000"/>
                </a:solidFill>
              </a:rPr>
              <a:t>로 설정</a:t>
            </a:r>
            <a:r>
              <a:rPr lang="en-US" altLang="ko-KR" sz="1800" b="1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800" b="1" dirty="0">
                <a:solidFill>
                  <a:srgbClr val="FF0000"/>
                </a:solidFill>
              </a:rPr>
              <a:t>125%, 150%</a:t>
            </a:r>
            <a:r>
              <a:rPr lang="ko-KR" altLang="en-US" sz="1800" b="1" dirty="0">
                <a:solidFill>
                  <a:srgbClr val="FF0000"/>
                </a:solidFill>
              </a:rPr>
              <a:t>으로 설정</a:t>
            </a:r>
            <a:r>
              <a:rPr lang="ko-KR" altLang="en-US" sz="1800" b="1" dirty="0"/>
              <a:t>할 경우 사용할 수 있는 </a:t>
            </a:r>
            <a:r>
              <a:rPr lang="ko-KR" altLang="en-US" sz="1800" b="1" dirty="0">
                <a:solidFill>
                  <a:srgbClr val="FF0000"/>
                </a:solidFill>
              </a:rPr>
              <a:t>기능이 제한됩니다</a:t>
            </a:r>
            <a:r>
              <a:rPr lang="en-US" altLang="ko-KR" sz="18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3" name="내용 개체 틀 8">
            <a:extLst>
              <a:ext uri="{FF2B5EF4-FFF2-40B4-BE49-F238E27FC236}">
                <a16:creationId xmlns:a16="http://schemas.microsoft.com/office/drawing/2014/main" id="{CCF43FA5-4F52-4B20-B64F-E4E217795DC6}"/>
              </a:ext>
            </a:extLst>
          </p:cNvPr>
          <p:cNvSpPr txBox="1">
            <a:spLocks/>
          </p:cNvSpPr>
          <p:nvPr/>
        </p:nvSpPr>
        <p:spPr>
          <a:xfrm>
            <a:off x="398573" y="1798196"/>
            <a:ext cx="2551102" cy="453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1400" b="1" dirty="0"/>
              <a:t>설정 방법</a:t>
            </a:r>
            <a:r>
              <a:rPr lang="en-US" altLang="ko-KR" sz="1400" b="1" dirty="0"/>
              <a:t>(Win 7, 8)</a:t>
            </a:r>
          </a:p>
        </p:txBody>
      </p:sp>
      <p:sp>
        <p:nvSpPr>
          <p:cNvPr id="28" name="내용 개체 틀 8">
            <a:extLst>
              <a:ext uri="{FF2B5EF4-FFF2-40B4-BE49-F238E27FC236}">
                <a16:creationId xmlns:a16="http://schemas.microsoft.com/office/drawing/2014/main" id="{22D31F42-B2D6-45E8-92AF-66331B06ABFC}"/>
              </a:ext>
            </a:extLst>
          </p:cNvPr>
          <p:cNvSpPr txBox="1">
            <a:spLocks/>
          </p:cNvSpPr>
          <p:nvPr/>
        </p:nvSpPr>
        <p:spPr>
          <a:xfrm>
            <a:off x="5945642" y="742641"/>
            <a:ext cx="5530443" cy="61115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ko-KR" altLang="en-US" b="1" dirty="0">
                <a:solidFill>
                  <a:srgbClr val="0070C0"/>
                </a:solidFill>
              </a:rPr>
              <a:t>컴퓨터 바탕화면</a:t>
            </a:r>
            <a:r>
              <a:rPr lang="ko-KR" altLang="en-US" b="1" dirty="0"/>
              <a:t>의 빈 곳을 선택한 후</a:t>
            </a:r>
            <a:br>
              <a:rPr lang="en-US" altLang="ko-KR" b="1" dirty="0"/>
            </a:br>
            <a:r>
              <a:rPr lang="ko-KR" altLang="en-US" b="1" dirty="0">
                <a:solidFill>
                  <a:srgbClr val="0070C0"/>
                </a:solidFill>
              </a:rPr>
              <a:t>오른쪽 버튼</a:t>
            </a:r>
            <a:r>
              <a:rPr lang="ko-KR" altLang="en-US" b="1" dirty="0"/>
              <a:t>을 누릅니다</a:t>
            </a:r>
            <a:r>
              <a:rPr lang="en-US" altLang="ko-KR" b="1" dirty="0"/>
              <a:t>.</a:t>
            </a:r>
            <a:br>
              <a:rPr lang="en-US" altLang="ko-KR" b="1" dirty="0"/>
            </a:br>
            <a:r>
              <a:rPr lang="ko-KR" altLang="en-US" b="1" dirty="0">
                <a:solidFill>
                  <a:srgbClr val="FF0000"/>
                </a:solidFill>
              </a:rPr>
              <a:t>화면 해상도</a:t>
            </a:r>
            <a:r>
              <a:rPr lang="ko-KR" altLang="en-US" b="1" dirty="0"/>
              <a:t>를 클릭합니다</a:t>
            </a:r>
            <a:r>
              <a:rPr lang="en-US" altLang="ko-KR" b="1" dirty="0"/>
              <a:t>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ko-KR" altLang="en-US" b="1" dirty="0">
                <a:solidFill>
                  <a:srgbClr val="FF0000"/>
                </a:solidFill>
              </a:rPr>
              <a:t>텍스트 및 기타 항목 크거나 작게 만들기</a:t>
            </a:r>
            <a:r>
              <a:rPr lang="ko-KR" altLang="en-US" b="1" dirty="0"/>
              <a:t>를 클릭합니다</a:t>
            </a:r>
            <a:r>
              <a:rPr lang="en-US" altLang="ko-KR" b="1" dirty="0"/>
              <a:t>.</a:t>
            </a:r>
            <a:r>
              <a:rPr lang="ko-KR" altLang="en-US" b="1" dirty="0"/>
              <a:t> </a:t>
            </a:r>
            <a:endParaRPr lang="en-US" altLang="ko-KR" b="1" dirty="0"/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b="1" dirty="0">
                <a:solidFill>
                  <a:srgbClr val="FF0000"/>
                </a:solidFill>
              </a:rPr>
              <a:t>100%</a:t>
            </a:r>
            <a:r>
              <a:rPr lang="ko-KR" altLang="en-US" b="1" dirty="0">
                <a:solidFill>
                  <a:srgbClr val="FF0000"/>
                </a:solidFill>
              </a:rPr>
              <a:t>를 선택</a:t>
            </a:r>
            <a:r>
              <a:rPr lang="ko-KR" altLang="en-US" b="1" dirty="0"/>
              <a:t>하고 </a:t>
            </a:r>
            <a:r>
              <a:rPr lang="ko-KR" altLang="en-US" b="1" dirty="0">
                <a:solidFill>
                  <a:srgbClr val="FF0000"/>
                </a:solidFill>
              </a:rPr>
              <a:t>적용</a:t>
            </a:r>
            <a:r>
              <a:rPr lang="ko-KR" altLang="en-US" b="1" dirty="0"/>
              <a:t>을 클릭합니다</a:t>
            </a:r>
            <a:r>
              <a:rPr lang="en-US" altLang="ko-KR" b="1" dirty="0"/>
              <a:t>.</a:t>
            </a:r>
          </a:p>
        </p:txBody>
      </p:sp>
      <p:pic>
        <p:nvPicPr>
          <p:cNvPr id="16" name="그림 15">
            <a:hlinkClick r:id="rId4" action="ppaction://hlinksldjump"/>
            <a:extLst>
              <a:ext uri="{FF2B5EF4-FFF2-40B4-BE49-F238E27FC236}">
                <a16:creationId xmlns:a16="http://schemas.microsoft.com/office/drawing/2014/main" id="{B52933AD-8DF5-45F2-87D6-34B7254A8E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4" name="그림 23">
            <a:hlinkClick r:id="rId6" action="ppaction://hlinksldjump"/>
            <a:extLst>
              <a:ext uri="{FF2B5EF4-FFF2-40B4-BE49-F238E27FC236}">
                <a16:creationId xmlns:a16="http://schemas.microsoft.com/office/drawing/2014/main" id="{60B93AD1-AFFA-469D-87FC-E331031BE4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7" name="그림 26">
            <a:hlinkClick r:id="rId8" action="ppaction://hlinksldjump"/>
            <a:extLst>
              <a:ext uri="{FF2B5EF4-FFF2-40B4-BE49-F238E27FC236}">
                <a16:creationId xmlns:a16="http://schemas.microsoft.com/office/drawing/2014/main" id="{50D8EF3D-D64F-4FBE-9AA1-911F01536D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BE13E7AA-EC43-4B19-938F-1546A00B7EF6}"/>
              </a:ext>
            </a:extLst>
          </p:cNvPr>
          <p:cNvGrpSpPr/>
          <p:nvPr/>
        </p:nvGrpSpPr>
        <p:grpSpPr>
          <a:xfrm>
            <a:off x="391111" y="3150872"/>
            <a:ext cx="1977965" cy="2341757"/>
            <a:chOff x="391111" y="3150872"/>
            <a:chExt cx="1977965" cy="2341757"/>
          </a:xfrm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2C37AE39-79E7-4B97-B900-573D70267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573" y="3150872"/>
              <a:ext cx="1970503" cy="23417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0E477C9E-612B-4B77-ADBF-68BBE6CE6A27}"/>
                </a:ext>
              </a:extLst>
            </p:cNvPr>
            <p:cNvSpPr/>
            <p:nvPr/>
          </p:nvSpPr>
          <p:spPr>
            <a:xfrm>
              <a:off x="391111" y="4833258"/>
              <a:ext cx="1261404" cy="2215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말풍선: 타원형 33">
              <a:extLst>
                <a:ext uri="{FF2B5EF4-FFF2-40B4-BE49-F238E27FC236}">
                  <a16:creationId xmlns:a16="http://schemas.microsoft.com/office/drawing/2014/main" id="{AE9FD58C-BA22-4B7C-B7CB-7CA9CD024FBD}"/>
                </a:ext>
              </a:extLst>
            </p:cNvPr>
            <p:cNvSpPr/>
            <p:nvPr/>
          </p:nvSpPr>
          <p:spPr>
            <a:xfrm>
              <a:off x="1902717" y="4711425"/>
              <a:ext cx="466359" cy="465240"/>
            </a:xfrm>
            <a:prstGeom prst="wedgeEllipseCallout">
              <a:avLst>
                <a:gd name="adj1" fmla="val -84318"/>
                <a:gd name="adj2" fmla="val 2534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1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2180F162-762E-43AE-A798-84222BB1382C}"/>
              </a:ext>
            </a:extLst>
          </p:cNvPr>
          <p:cNvGrpSpPr/>
          <p:nvPr/>
        </p:nvGrpSpPr>
        <p:grpSpPr>
          <a:xfrm>
            <a:off x="2519793" y="2433241"/>
            <a:ext cx="3275131" cy="4142565"/>
            <a:chOff x="2519793" y="2433241"/>
            <a:chExt cx="3275131" cy="4142565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1AF6275E-A2D0-47AC-A565-6795DC8E74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91" t="11588" r="25038" b="26701"/>
            <a:stretch/>
          </p:blipFill>
          <p:spPr>
            <a:xfrm>
              <a:off x="2519795" y="2433241"/>
              <a:ext cx="3275128" cy="23417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26B035DE-A039-47A9-B47D-7C2128F30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19" t="11381" r="30937" b="41163"/>
            <a:stretch/>
          </p:blipFill>
          <p:spPr>
            <a:xfrm>
              <a:off x="2519796" y="4774998"/>
              <a:ext cx="3275128" cy="18008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1456DD0C-C596-4D03-B8A8-67469E184950}"/>
                </a:ext>
              </a:extLst>
            </p:cNvPr>
            <p:cNvSpPr/>
            <p:nvPr/>
          </p:nvSpPr>
          <p:spPr>
            <a:xfrm>
              <a:off x="2519793" y="4135074"/>
              <a:ext cx="1333749" cy="1850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E2CB3CD-4E43-4F02-A1C6-AFB51CB94886}"/>
                </a:ext>
              </a:extLst>
            </p:cNvPr>
            <p:cNvSpPr/>
            <p:nvPr/>
          </p:nvSpPr>
          <p:spPr>
            <a:xfrm>
              <a:off x="2677886" y="5299560"/>
              <a:ext cx="886408" cy="16178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말풍선: 타원형 32">
              <a:extLst>
                <a:ext uri="{FF2B5EF4-FFF2-40B4-BE49-F238E27FC236}">
                  <a16:creationId xmlns:a16="http://schemas.microsoft.com/office/drawing/2014/main" id="{2A9CB5A2-A42D-4602-AE6D-FA33037090D0}"/>
                </a:ext>
              </a:extLst>
            </p:cNvPr>
            <p:cNvSpPr/>
            <p:nvPr/>
          </p:nvSpPr>
          <p:spPr>
            <a:xfrm>
              <a:off x="4078039" y="3994955"/>
              <a:ext cx="466359" cy="465240"/>
            </a:xfrm>
            <a:prstGeom prst="wedgeEllipseCallout">
              <a:avLst>
                <a:gd name="adj1" fmla="val -86800"/>
                <a:gd name="adj2" fmla="val -751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2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말풍선: 타원형 34">
              <a:extLst>
                <a:ext uri="{FF2B5EF4-FFF2-40B4-BE49-F238E27FC236}">
                  <a16:creationId xmlns:a16="http://schemas.microsoft.com/office/drawing/2014/main" id="{B0C84F05-9FBC-4FFD-A1E3-A0B2E24CF8C0}"/>
                </a:ext>
              </a:extLst>
            </p:cNvPr>
            <p:cNvSpPr/>
            <p:nvPr/>
          </p:nvSpPr>
          <p:spPr>
            <a:xfrm>
              <a:off x="3774889" y="5147834"/>
              <a:ext cx="466359" cy="465240"/>
            </a:xfrm>
            <a:prstGeom prst="wedgeEllipseCallout">
              <a:avLst>
                <a:gd name="adj1" fmla="val -89496"/>
                <a:gd name="adj2" fmla="val -1240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3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9973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55679C1-0F8E-493D-8841-7B9C87FB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C54D44AD-323E-44E4-9962-AF94568A5BAB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12A9404-4B92-4D2B-9423-CC499B15CAE7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8" name="사각형: 잘린 위쪽 모서리 17">
              <a:extLst>
                <a:ext uri="{FF2B5EF4-FFF2-40B4-BE49-F238E27FC236}">
                  <a16:creationId xmlns:a16="http://schemas.microsoft.com/office/drawing/2014/main" id="{A7F9E691-F717-4FE0-B26C-557EEDA82EA2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/>
            </a:p>
          </p:txBody>
        </p:sp>
        <p:sp>
          <p:nvSpPr>
            <p:cNvPr id="19" name="사각형: 잘린 위쪽 모서리 18">
              <a:extLst>
                <a:ext uri="{FF2B5EF4-FFF2-40B4-BE49-F238E27FC236}">
                  <a16:creationId xmlns:a16="http://schemas.microsoft.com/office/drawing/2014/main" id="{D31A6D2A-C07F-458A-A5E6-91481F36266F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ADD60328-0A26-4C1D-8B92-AE37708E6FF3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/>
                <a:t>디스플레이 설정</a:t>
              </a:r>
              <a:br>
                <a:rPr lang="en-US" altLang="ko-KR" sz="1200" b="1" dirty="0"/>
              </a:br>
              <a:r>
                <a:rPr lang="en-US" altLang="ko-KR" sz="1200" b="1" dirty="0"/>
                <a:t>Win</a:t>
              </a:r>
              <a:r>
                <a:rPr lang="ko-KR" altLang="en-US" sz="1200" b="1" dirty="0"/>
                <a:t> </a:t>
              </a:r>
              <a:r>
                <a:rPr lang="en-US" altLang="ko-KR" sz="1200" b="1" dirty="0"/>
                <a:t>10</a:t>
              </a:r>
              <a:endParaRPr lang="ko-KR" altLang="en-US" sz="1200" b="1" dirty="0"/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13990488-B738-47CB-B220-8F799BB36265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9" name="제목 5">
            <a:extLst>
              <a:ext uri="{FF2B5EF4-FFF2-40B4-BE49-F238E27FC236}">
                <a16:creationId xmlns:a16="http://schemas.microsoft.com/office/drawing/2014/main" id="{1CE57B6C-73DA-4B99-A101-7AEC3BD1BDF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2. </a:t>
            </a:r>
            <a:r>
              <a:rPr lang="ko-KR" altLang="en-US" b="1" dirty="0"/>
              <a:t>디스플레이</a:t>
            </a:r>
            <a:r>
              <a:rPr lang="en-US" altLang="ko-KR" b="1" dirty="0"/>
              <a:t> </a:t>
            </a:r>
            <a:r>
              <a:rPr lang="ko-KR" altLang="en-US" b="1" dirty="0"/>
              <a:t>설정</a:t>
            </a:r>
            <a:r>
              <a:rPr lang="en-US" altLang="ko-KR" b="1" dirty="0"/>
              <a:t>(Win 10)</a:t>
            </a:r>
            <a:endParaRPr lang="ko-KR" altLang="en-US" b="1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FEFEAECE-73A5-4C7A-9F52-079441A72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sp>
        <p:nvSpPr>
          <p:cNvPr id="14" name="내용 개체 틀 8">
            <a:extLst>
              <a:ext uri="{FF2B5EF4-FFF2-40B4-BE49-F238E27FC236}">
                <a16:creationId xmlns:a16="http://schemas.microsoft.com/office/drawing/2014/main" id="{3E50C023-8600-4061-B3A9-E2309CBEE5DD}"/>
              </a:ext>
            </a:extLst>
          </p:cNvPr>
          <p:cNvSpPr txBox="1">
            <a:spLocks/>
          </p:cNvSpPr>
          <p:nvPr/>
        </p:nvSpPr>
        <p:spPr>
          <a:xfrm>
            <a:off x="398573" y="777286"/>
            <a:ext cx="10425371" cy="12474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800" b="1" dirty="0"/>
              <a:t>텍스트 및 기타 항목의 크기 변경 </a:t>
            </a:r>
            <a:r>
              <a:rPr lang="en-US" altLang="ko-KR" sz="1800" b="1" dirty="0">
                <a:solidFill>
                  <a:srgbClr val="FF0000"/>
                </a:solidFill>
              </a:rPr>
              <a:t>(100%</a:t>
            </a:r>
            <a:r>
              <a:rPr lang="ko-KR" altLang="en-US" sz="1800" b="1" dirty="0">
                <a:solidFill>
                  <a:srgbClr val="FF0000"/>
                </a:solidFill>
              </a:rPr>
              <a:t>로 설정</a:t>
            </a:r>
            <a:r>
              <a:rPr lang="en-US" altLang="ko-KR" sz="1800" b="1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800" b="1" dirty="0">
                <a:solidFill>
                  <a:srgbClr val="FF0000"/>
                </a:solidFill>
              </a:rPr>
              <a:t>125%, 150%</a:t>
            </a:r>
            <a:r>
              <a:rPr lang="ko-KR" altLang="en-US" sz="1800" b="1" dirty="0">
                <a:solidFill>
                  <a:srgbClr val="FF0000"/>
                </a:solidFill>
              </a:rPr>
              <a:t>으로 설정</a:t>
            </a:r>
            <a:r>
              <a:rPr lang="ko-KR" altLang="en-US" sz="1800" b="1" dirty="0"/>
              <a:t>할 경우 사용할 수 있는 </a:t>
            </a:r>
            <a:r>
              <a:rPr lang="ko-KR" altLang="en-US" sz="1800" b="1" dirty="0">
                <a:solidFill>
                  <a:srgbClr val="FF0000"/>
                </a:solidFill>
              </a:rPr>
              <a:t>기능이 제한됩니다</a:t>
            </a:r>
            <a:r>
              <a:rPr lang="en-US" altLang="ko-KR" sz="18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5" name="내용 개체 틀 8">
            <a:extLst>
              <a:ext uri="{FF2B5EF4-FFF2-40B4-BE49-F238E27FC236}">
                <a16:creationId xmlns:a16="http://schemas.microsoft.com/office/drawing/2014/main" id="{36D41F74-0536-4527-BC9E-3C2076B9972F}"/>
              </a:ext>
            </a:extLst>
          </p:cNvPr>
          <p:cNvSpPr txBox="1">
            <a:spLocks/>
          </p:cNvSpPr>
          <p:nvPr/>
        </p:nvSpPr>
        <p:spPr>
          <a:xfrm>
            <a:off x="398573" y="1796562"/>
            <a:ext cx="2551102" cy="453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1400" b="1" dirty="0"/>
              <a:t>설정 방법</a:t>
            </a:r>
            <a:r>
              <a:rPr lang="en-US" altLang="ko-KR" sz="1400" b="1" dirty="0"/>
              <a:t>(Win 10)</a:t>
            </a:r>
          </a:p>
        </p:txBody>
      </p:sp>
      <p:pic>
        <p:nvPicPr>
          <p:cNvPr id="22" name="그림 21">
            <a:hlinkClick r:id="rId4" action="ppaction://hlinksldjump"/>
            <a:extLst>
              <a:ext uri="{FF2B5EF4-FFF2-40B4-BE49-F238E27FC236}">
                <a16:creationId xmlns:a16="http://schemas.microsoft.com/office/drawing/2014/main" id="{FC9BCE2C-F2C8-45CA-B128-47E7AA927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3" name="그림 22">
            <a:hlinkClick r:id="rId6" action="ppaction://hlinksldjump"/>
            <a:extLst>
              <a:ext uri="{FF2B5EF4-FFF2-40B4-BE49-F238E27FC236}">
                <a16:creationId xmlns:a16="http://schemas.microsoft.com/office/drawing/2014/main" id="{57FA6772-B2CB-4EA1-92D0-7EACF7B097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5" name="그림 24">
            <a:hlinkClick r:id="rId8" action="ppaction://hlinksldjump"/>
            <a:extLst>
              <a:ext uri="{FF2B5EF4-FFF2-40B4-BE49-F238E27FC236}">
                <a16:creationId xmlns:a16="http://schemas.microsoft.com/office/drawing/2014/main" id="{43ADCCE8-C7C4-4503-BC60-1A4F32D3DB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  <p:sp>
        <p:nvSpPr>
          <p:cNvPr id="26" name="내용 개체 틀 8">
            <a:extLst>
              <a:ext uri="{FF2B5EF4-FFF2-40B4-BE49-F238E27FC236}">
                <a16:creationId xmlns:a16="http://schemas.microsoft.com/office/drawing/2014/main" id="{9F0D3DA4-C4DF-4F2F-84DD-3EE0DB32D4A2}"/>
              </a:ext>
            </a:extLst>
          </p:cNvPr>
          <p:cNvSpPr txBox="1">
            <a:spLocks/>
          </p:cNvSpPr>
          <p:nvPr/>
        </p:nvSpPr>
        <p:spPr>
          <a:xfrm>
            <a:off x="5945642" y="742641"/>
            <a:ext cx="5530443" cy="61115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ko-KR" altLang="en-US" b="1" dirty="0">
                <a:solidFill>
                  <a:srgbClr val="0070C0"/>
                </a:solidFill>
              </a:rPr>
              <a:t>컴퓨터 바탕화면</a:t>
            </a:r>
            <a:r>
              <a:rPr lang="ko-KR" altLang="en-US" b="1" dirty="0"/>
              <a:t>의 빈 곳을 선택한 후</a:t>
            </a:r>
            <a:br>
              <a:rPr lang="en-US" altLang="ko-KR" b="1" dirty="0"/>
            </a:br>
            <a:r>
              <a:rPr lang="ko-KR" altLang="en-US" b="1" dirty="0">
                <a:solidFill>
                  <a:srgbClr val="0070C0"/>
                </a:solidFill>
              </a:rPr>
              <a:t>오른쪽 버튼</a:t>
            </a:r>
            <a:r>
              <a:rPr lang="ko-KR" altLang="en-US" b="1" dirty="0"/>
              <a:t>을 누릅니다</a:t>
            </a:r>
            <a:r>
              <a:rPr lang="en-US" altLang="ko-KR" b="1" dirty="0"/>
              <a:t>.</a:t>
            </a:r>
            <a:br>
              <a:rPr lang="en-US" altLang="ko-KR" b="1" dirty="0"/>
            </a:br>
            <a:r>
              <a:rPr lang="ko-KR" altLang="en-US" b="1" dirty="0">
                <a:solidFill>
                  <a:srgbClr val="FF0000"/>
                </a:solidFill>
              </a:rPr>
              <a:t>디스플레이 설정</a:t>
            </a:r>
            <a:r>
              <a:rPr lang="ko-KR" altLang="en-US" b="1" dirty="0"/>
              <a:t>을 클릭합니다</a:t>
            </a:r>
            <a:r>
              <a:rPr lang="en-US" altLang="ko-KR" b="1" dirty="0"/>
              <a:t>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ko-KR" altLang="en-US" b="1" dirty="0">
                <a:solidFill>
                  <a:srgbClr val="FF0000"/>
                </a:solidFill>
              </a:rPr>
              <a:t>텍스트</a:t>
            </a:r>
            <a:r>
              <a:rPr lang="en-US" altLang="ko-KR" b="1" dirty="0">
                <a:solidFill>
                  <a:srgbClr val="FF0000"/>
                </a:solidFill>
              </a:rPr>
              <a:t>, </a:t>
            </a:r>
            <a:r>
              <a:rPr lang="ko-KR" altLang="en-US" b="1" dirty="0">
                <a:solidFill>
                  <a:srgbClr val="FF0000"/>
                </a:solidFill>
              </a:rPr>
              <a:t>앱 및 기타 항목의 크기 변경</a:t>
            </a:r>
            <a:r>
              <a:rPr lang="ko-KR" altLang="en-US" b="1" dirty="0"/>
              <a:t>에서</a:t>
            </a:r>
            <a:br>
              <a:rPr lang="en-US" altLang="ko-KR" b="1" dirty="0"/>
            </a:br>
            <a:r>
              <a:rPr lang="en-US" altLang="ko-KR" b="1" dirty="0">
                <a:solidFill>
                  <a:srgbClr val="FF0000"/>
                </a:solidFill>
              </a:rPr>
              <a:t>100%</a:t>
            </a:r>
            <a:r>
              <a:rPr lang="ko-KR" altLang="en-US" b="1" dirty="0">
                <a:solidFill>
                  <a:srgbClr val="FF0000"/>
                </a:solidFill>
              </a:rPr>
              <a:t>를 선택</a:t>
            </a:r>
            <a:r>
              <a:rPr lang="ko-KR" altLang="en-US" b="1" dirty="0"/>
              <a:t>합니다</a:t>
            </a:r>
            <a:r>
              <a:rPr lang="en-US" altLang="ko-KR" b="1" dirty="0"/>
              <a:t>.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73413484-D00F-49D8-A45F-4FBCA3347D69}"/>
              </a:ext>
            </a:extLst>
          </p:cNvPr>
          <p:cNvGrpSpPr/>
          <p:nvPr/>
        </p:nvGrpSpPr>
        <p:grpSpPr>
          <a:xfrm>
            <a:off x="382466" y="3232719"/>
            <a:ext cx="1983588" cy="2277626"/>
            <a:chOff x="382466" y="3232719"/>
            <a:chExt cx="1983588" cy="2277626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2EA672F2-460C-46C1-B4D6-8ECA8B25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573" y="3232719"/>
              <a:ext cx="1869449" cy="227762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8" name="말풍선: 타원형 27">
              <a:extLst>
                <a:ext uri="{FF2B5EF4-FFF2-40B4-BE49-F238E27FC236}">
                  <a16:creationId xmlns:a16="http://schemas.microsoft.com/office/drawing/2014/main" id="{6CBA8C7E-E316-4E1D-B72C-EC2C415D1400}"/>
                </a:ext>
              </a:extLst>
            </p:cNvPr>
            <p:cNvSpPr/>
            <p:nvPr/>
          </p:nvSpPr>
          <p:spPr>
            <a:xfrm>
              <a:off x="1899695" y="4963351"/>
              <a:ext cx="466359" cy="465240"/>
            </a:xfrm>
            <a:prstGeom prst="wedgeEllipseCallout">
              <a:avLst>
                <a:gd name="adj1" fmla="val -84318"/>
                <a:gd name="adj2" fmla="val 2534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1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FB00D7A0-043D-4097-986D-D5E02C11844B}"/>
                </a:ext>
              </a:extLst>
            </p:cNvPr>
            <p:cNvSpPr/>
            <p:nvPr/>
          </p:nvSpPr>
          <p:spPr>
            <a:xfrm>
              <a:off x="382466" y="5087316"/>
              <a:ext cx="1261404" cy="2215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36B104CA-5BE0-405B-92A1-DDC8CF35EB84}"/>
              </a:ext>
            </a:extLst>
          </p:cNvPr>
          <p:cNvGrpSpPr/>
          <p:nvPr/>
        </p:nvGrpSpPr>
        <p:grpSpPr>
          <a:xfrm>
            <a:off x="2464086" y="2379307"/>
            <a:ext cx="3023117" cy="4301427"/>
            <a:chOff x="2464086" y="2379307"/>
            <a:chExt cx="3023117" cy="4301427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54D7464F-9A80-4272-9E67-39BC291FFA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11" r="24085"/>
            <a:stretch/>
          </p:blipFill>
          <p:spPr>
            <a:xfrm>
              <a:off x="2464086" y="2379307"/>
              <a:ext cx="3023117" cy="430142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말풍선: 타원형 26">
              <a:extLst>
                <a:ext uri="{FF2B5EF4-FFF2-40B4-BE49-F238E27FC236}">
                  <a16:creationId xmlns:a16="http://schemas.microsoft.com/office/drawing/2014/main" id="{CCD44E2C-F0F1-417E-BA7C-D671A0479C92}"/>
                </a:ext>
              </a:extLst>
            </p:cNvPr>
            <p:cNvSpPr/>
            <p:nvPr/>
          </p:nvSpPr>
          <p:spPr>
            <a:xfrm>
              <a:off x="4317120" y="6080714"/>
              <a:ext cx="466359" cy="465240"/>
            </a:xfrm>
            <a:prstGeom prst="wedgeEllipseCallout">
              <a:avLst>
                <a:gd name="adj1" fmla="val -86800"/>
                <a:gd name="adj2" fmla="val -751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2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F780F22-7A14-482A-B098-B3C259918611}"/>
                </a:ext>
              </a:extLst>
            </p:cNvPr>
            <p:cNvSpPr/>
            <p:nvPr/>
          </p:nvSpPr>
          <p:spPr>
            <a:xfrm>
              <a:off x="2504651" y="6071383"/>
              <a:ext cx="1604833" cy="35436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2912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55679C1-0F8E-493D-8841-7B9C87FB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C54D44AD-323E-44E4-9962-AF94568A5BAB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B3739085-35B0-4731-BD75-CDB814245745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8" name="사각형: 잘린 위쪽 모서리 17">
              <a:extLst>
                <a:ext uri="{FF2B5EF4-FFF2-40B4-BE49-F238E27FC236}">
                  <a16:creationId xmlns:a16="http://schemas.microsoft.com/office/drawing/2014/main" id="{A7F9E691-F717-4FE0-B26C-557EEDA82EA2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/>
            </a:p>
          </p:txBody>
        </p:sp>
        <p:sp>
          <p:nvSpPr>
            <p:cNvPr id="19" name="사각형: 잘린 위쪽 모서리 18">
              <a:extLst>
                <a:ext uri="{FF2B5EF4-FFF2-40B4-BE49-F238E27FC236}">
                  <a16:creationId xmlns:a16="http://schemas.microsoft.com/office/drawing/2014/main" id="{D31A6D2A-C07F-458A-A5E6-91481F36266F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ADD60328-0A26-4C1D-8B92-AE37708E6FF3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13990488-B738-47CB-B220-8F799BB36265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Web</a:t>
              </a:r>
              <a:r>
                <a:rPr lang="ko-KR" altLang="en-US" b="1" dirty="0"/>
                <a:t> </a:t>
              </a:r>
              <a:r>
                <a:rPr lang="en-US" altLang="ko-KR" b="1" dirty="0"/>
                <a:t>Browser</a:t>
              </a:r>
              <a:endParaRPr lang="ko-KR" altLang="en-US" b="1" dirty="0"/>
            </a:p>
          </p:txBody>
        </p:sp>
      </p:grpSp>
      <p:sp>
        <p:nvSpPr>
          <p:cNvPr id="29" name="제목 5">
            <a:extLst>
              <a:ext uri="{FF2B5EF4-FFF2-40B4-BE49-F238E27FC236}">
                <a16:creationId xmlns:a16="http://schemas.microsoft.com/office/drawing/2014/main" id="{1CE57B6C-73DA-4B99-A101-7AEC3BD1BDF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3. Web Browser</a:t>
            </a:r>
            <a:endParaRPr lang="ko-KR" altLang="en-US" b="1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D9AAD30-5862-4308-92BB-99D3E5AD7BCD}"/>
              </a:ext>
            </a:extLst>
          </p:cNvPr>
          <p:cNvGrpSpPr/>
          <p:nvPr/>
        </p:nvGrpSpPr>
        <p:grpSpPr>
          <a:xfrm>
            <a:off x="540252" y="776177"/>
            <a:ext cx="10894695" cy="2425517"/>
            <a:chOff x="540252" y="776177"/>
            <a:chExt cx="10894695" cy="2425517"/>
          </a:xfrm>
        </p:grpSpPr>
        <p:sp>
          <p:nvSpPr>
            <p:cNvPr id="31" name="내용 개체 틀 8">
              <a:extLst>
                <a:ext uri="{FF2B5EF4-FFF2-40B4-BE49-F238E27FC236}">
                  <a16:creationId xmlns:a16="http://schemas.microsoft.com/office/drawing/2014/main" id="{E1D89453-E6F4-4FAE-8E45-1DC7CCAB4151}"/>
                </a:ext>
              </a:extLst>
            </p:cNvPr>
            <p:cNvSpPr txBox="1">
              <a:spLocks/>
            </p:cNvSpPr>
            <p:nvPr/>
          </p:nvSpPr>
          <p:spPr>
            <a:xfrm>
              <a:off x="540252" y="776177"/>
              <a:ext cx="10894695" cy="242551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1" hangingPunct="1"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8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ko-KR" sz="2400" b="1" dirty="0">
                  <a:solidFill>
                    <a:srgbClr val="0070C0"/>
                  </a:solidFill>
                </a:rPr>
                <a:t>Microsoft Explorer 11 </a:t>
              </a:r>
              <a:r>
                <a:rPr lang="ko-KR" altLang="en-US" sz="2400" b="1" dirty="0">
                  <a:solidFill>
                    <a:srgbClr val="0070C0"/>
                  </a:solidFill>
                </a:rPr>
                <a:t>이상</a:t>
              </a:r>
              <a:r>
                <a:rPr lang="en-US" altLang="ko-KR" sz="2400" b="1" dirty="0">
                  <a:solidFill>
                    <a:srgbClr val="0070C0"/>
                  </a:solidFill>
                </a:rPr>
                <a:t>          </a:t>
              </a:r>
              <a:r>
                <a:rPr lang="en-US" altLang="ko-KR" sz="2400" b="1" dirty="0"/>
                <a:t>-</a:t>
              </a:r>
              <a:r>
                <a:rPr lang="en-US" altLang="ko-KR" sz="2400" b="1" dirty="0">
                  <a:solidFill>
                    <a:srgbClr val="0070C0"/>
                  </a:solidFill>
                </a:rPr>
                <a:t> </a:t>
              </a:r>
              <a:r>
                <a:rPr lang="en-US" altLang="ko-KR" sz="2400" b="1" dirty="0">
                  <a:solidFill>
                    <a:srgbClr val="FF0000"/>
                  </a:solidFill>
                </a:rPr>
                <a:t>Online</a:t>
              </a:r>
              <a:r>
                <a:rPr lang="ko-KR" alt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altLang="ko-KR" sz="2400" b="1" dirty="0">
                  <a:solidFill>
                    <a:srgbClr val="FF0000"/>
                  </a:solidFill>
                </a:rPr>
                <a:t>Live-Class</a:t>
              </a:r>
              <a:r>
                <a:rPr lang="ko-KR" altLang="en-US" sz="2400" b="1" dirty="0">
                  <a:solidFill>
                    <a:srgbClr val="FF0000"/>
                  </a:solidFill>
                </a:rPr>
                <a:t> 최적화</a:t>
              </a:r>
              <a:endParaRPr lang="en-US" altLang="ko-KR" sz="2400" b="1" dirty="0">
                <a:solidFill>
                  <a:srgbClr val="0070C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400" b="1" dirty="0"/>
                <a:t>Microsoft Edge          , Google Chrome         </a:t>
              </a:r>
              <a:br>
                <a:rPr lang="en-US" altLang="ko-KR" sz="2400" b="1" dirty="0"/>
              </a:br>
              <a:r>
                <a:rPr lang="en-US" altLang="ko-KR" sz="2400" b="1" dirty="0"/>
                <a:t>- </a:t>
              </a:r>
              <a:r>
                <a:rPr lang="ko-KR" altLang="en-US" sz="2400" b="1" dirty="0">
                  <a:solidFill>
                    <a:srgbClr val="FF0000"/>
                  </a:solidFill>
                </a:rPr>
                <a:t>사용 할 수 없습니다</a:t>
              </a:r>
              <a:r>
                <a:rPr lang="en-US" altLang="ko-KR" sz="2400" b="1" dirty="0">
                  <a:solidFill>
                    <a:srgbClr val="FF0000"/>
                  </a:solidFill>
                </a:rPr>
                <a:t>.</a:t>
              </a:r>
              <a:endParaRPr lang="en-US" altLang="ko-KR" sz="2400" b="1" dirty="0"/>
            </a:p>
          </p:txBody>
        </p:sp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2D29DF45-39C9-4F39-A04E-0F8B15877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7553" y="1742469"/>
              <a:ext cx="720000" cy="720000"/>
            </a:xfrm>
            <a:prstGeom prst="rect">
              <a:avLst/>
            </a:prstGeom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069D72CB-6B88-4836-85A5-2B1BC6979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1353" y="1778284"/>
              <a:ext cx="720000" cy="630229"/>
            </a:xfrm>
            <a:prstGeom prst="rect">
              <a:avLst/>
            </a:prstGeom>
          </p:spPr>
        </p:pic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BD5DDE66-A73E-4D74-A59A-3C43CD73A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8043" y="1058284"/>
              <a:ext cx="720000" cy="720000"/>
            </a:xfrm>
            <a:prstGeom prst="rect">
              <a:avLst/>
            </a:prstGeom>
          </p:spPr>
        </p:pic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FEFEAECE-73A5-4C7A-9F52-079441A72C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sp>
        <p:nvSpPr>
          <p:cNvPr id="28" name="내용 개체 틀 8">
            <a:extLst>
              <a:ext uri="{FF2B5EF4-FFF2-40B4-BE49-F238E27FC236}">
                <a16:creationId xmlns:a16="http://schemas.microsoft.com/office/drawing/2014/main" id="{3490E92D-B1AD-4DF3-A925-C6501D5A30A8}"/>
              </a:ext>
            </a:extLst>
          </p:cNvPr>
          <p:cNvSpPr txBox="1">
            <a:spLocks/>
          </p:cNvSpPr>
          <p:nvPr/>
        </p:nvSpPr>
        <p:spPr>
          <a:xfrm>
            <a:off x="540252" y="2975907"/>
            <a:ext cx="2551102" cy="453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b="1" dirty="0"/>
              <a:t>Explorer</a:t>
            </a:r>
            <a:r>
              <a:rPr lang="ko-KR" altLang="en-US" sz="1400" b="1" dirty="0"/>
              <a:t> 버전 확인 방법</a:t>
            </a:r>
            <a:endParaRPr lang="en-US" altLang="ko-KR" sz="1400" b="1" dirty="0"/>
          </a:p>
        </p:txBody>
      </p:sp>
      <p:sp>
        <p:nvSpPr>
          <p:cNvPr id="32" name="내용 개체 틀 8">
            <a:extLst>
              <a:ext uri="{FF2B5EF4-FFF2-40B4-BE49-F238E27FC236}">
                <a16:creationId xmlns:a16="http://schemas.microsoft.com/office/drawing/2014/main" id="{6B1120A0-7ACE-45FE-BE0F-9048098DA9A0}"/>
              </a:ext>
            </a:extLst>
          </p:cNvPr>
          <p:cNvSpPr txBox="1">
            <a:spLocks/>
          </p:cNvSpPr>
          <p:nvPr/>
        </p:nvSpPr>
        <p:spPr>
          <a:xfrm>
            <a:off x="7257553" y="3592433"/>
            <a:ext cx="4178278" cy="289207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sz="1600" b="1" dirty="0"/>
              <a:t>Web Browser </a:t>
            </a:r>
            <a:r>
              <a:rPr lang="ko-KR" altLang="en-US" sz="1600" b="1" dirty="0"/>
              <a:t>오른쪽 위 </a:t>
            </a:r>
            <a:r>
              <a:rPr lang="ko-KR" altLang="en-US" sz="1600" b="1" dirty="0">
                <a:solidFill>
                  <a:srgbClr val="FF0000"/>
                </a:solidFill>
              </a:rPr>
              <a:t>도구 </a:t>
            </a:r>
            <a:r>
              <a:rPr lang="ko-KR" altLang="en-US" sz="1600" b="1" dirty="0"/>
              <a:t>아이콘을 클릭합니다</a:t>
            </a:r>
            <a:r>
              <a:rPr lang="en-US" altLang="ko-KR" sz="1600" b="1" dirty="0"/>
              <a:t>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sz="1600" b="1" dirty="0">
                <a:solidFill>
                  <a:srgbClr val="FF0000"/>
                </a:solidFill>
              </a:rPr>
              <a:t>Internet Explorer </a:t>
            </a:r>
            <a:r>
              <a:rPr lang="ko-KR" altLang="en-US" sz="1600" b="1" dirty="0">
                <a:solidFill>
                  <a:srgbClr val="FF0000"/>
                </a:solidFill>
              </a:rPr>
              <a:t>정보</a:t>
            </a:r>
            <a:r>
              <a:rPr lang="ko-KR" altLang="en-US" sz="1600" b="1" dirty="0"/>
              <a:t>를</a:t>
            </a:r>
            <a:r>
              <a:rPr lang="en-US" altLang="ko-KR" sz="1600" b="1" dirty="0"/>
              <a:t> </a:t>
            </a:r>
            <a:r>
              <a:rPr lang="ko-KR" altLang="en-US" sz="1600" b="1" dirty="0"/>
              <a:t>클릭합니다</a:t>
            </a:r>
            <a:r>
              <a:rPr lang="en-US" altLang="ko-KR" sz="1600" b="1" dirty="0"/>
              <a:t>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ko-KR" altLang="en-US" sz="1600" b="1" dirty="0"/>
              <a:t>버전 확인 </a:t>
            </a:r>
            <a:r>
              <a:rPr lang="en-US" altLang="ko-KR" sz="1600" b="1" dirty="0">
                <a:solidFill>
                  <a:srgbClr val="FF0000"/>
                </a:solidFill>
              </a:rPr>
              <a:t>(11 </a:t>
            </a:r>
            <a:r>
              <a:rPr lang="ko-KR" altLang="en-US" sz="1600" b="1" dirty="0">
                <a:solidFill>
                  <a:srgbClr val="FF0000"/>
                </a:solidFill>
              </a:rPr>
              <a:t>이상 필요</a:t>
            </a:r>
            <a:r>
              <a:rPr lang="en-US" altLang="ko-KR" sz="1600" b="1" dirty="0">
                <a:solidFill>
                  <a:srgbClr val="FF0000"/>
                </a:solidFill>
              </a:rPr>
              <a:t>)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88159766-4DF7-4A1F-ACFE-39C741EDF886}"/>
              </a:ext>
            </a:extLst>
          </p:cNvPr>
          <p:cNvGrpSpPr/>
          <p:nvPr/>
        </p:nvGrpSpPr>
        <p:grpSpPr>
          <a:xfrm>
            <a:off x="3811353" y="3936409"/>
            <a:ext cx="3343275" cy="2390775"/>
            <a:chOff x="3811353" y="3936409"/>
            <a:chExt cx="3343275" cy="2390775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6199BF93-328A-41B5-8A85-27401D34E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353" y="3936409"/>
              <a:ext cx="3343275" cy="23907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BF89827-1732-48F3-BC44-3C6304685305}"/>
                </a:ext>
              </a:extLst>
            </p:cNvPr>
            <p:cNvSpPr/>
            <p:nvPr/>
          </p:nvSpPr>
          <p:spPr>
            <a:xfrm>
              <a:off x="4013714" y="5131797"/>
              <a:ext cx="1261404" cy="2215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2" name="그림 21">
            <a:hlinkClick r:id="rId8" action="ppaction://hlinksldjump"/>
            <a:extLst>
              <a:ext uri="{FF2B5EF4-FFF2-40B4-BE49-F238E27FC236}">
                <a16:creationId xmlns:a16="http://schemas.microsoft.com/office/drawing/2014/main" id="{D8A4BC0F-6D67-4BCB-9E6C-23A7FB830F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3" name="그림 22">
            <a:hlinkClick r:id="rId10" action="ppaction://hlinksldjump"/>
            <a:extLst>
              <a:ext uri="{FF2B5EF4-FFF2-40B4-BE49-F238E27FC236}">
                <a16:creationId xmlns:a16="http://schemas.microsoft.com/office/drawing/2014/main" id="{502C65C6-8300-4694-A56C-D6C412E9BC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5" name="그림 24">
            <a:hlinkClick r:id="rId12" action="ppaction://hlinksldjump"/>
            <a:extLst>
              <a:ext uri="{FF2B5EF4-FFF2-40B4-BE49-F238E27FC236}">
                <a16:creationId xmlns:a16="http://schemas.microsoft.com/office/drawing/2014/main" id="{8F404902-5329-4497-9265-370C5588F5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747C82A6-0972-477B-9D40-21F6800DB744}"/>
              </a:ext>
            </a:extLst>
          </p:cNvPr>
          <p:cNvGrpSpPr/>
          <p:nvPr/>
        </p:nvGrpSpPr>
        <p:grpSpPr>
          <a:xfrm>
            <a:off x="937235" y="3656307"/>
            <a:ext cx="2694798" cy="2981325"/>
            <a:chOff x="937235" y="3656307"/>
            <a:chExt cx="2694798" cy="2981325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82A4F70C-7AAA-4333-B159-6EC361209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08" y="3656307"/>
              <a:ext cx="2676525" cy="298132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B4D1EA6-B8FB-4F59-B0C0-1F7E67FD41E8}"/>
                </a:ext>
              </a:extLst>
            </p:cNvPr>
            <p:cNvSpPr/>
            <p:nvPr/>
          </p:nvSpPr>
          <p:spPr>
            <a:xfrm>
              <a:off x="937235" y="6341633"/>
              <a:ext cx="2431115" cy="27733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90097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제목 5">
            <a:extLst>
              <a:ext uri="{FF2B5EF4-FFF2-40B4-BE49-F238E27FC236}">
                <a16:creationId xmlns:a16="http://schemas.microsoft.com/office/drawing/2014/main" id="{3EE69BA0-C949-416B-A190-8DC8CD0CBD87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4. </a:t>
            </a:r>
            <a:r>
              <a:rPr lang="ko-KR" altLang="en-US" b="1" dirty="0"/>
              <a:t>추천 제품</a:t>
            </a:r>
          </a:p>
        </p:txBody>
      </p:sp>
      <p:sp>
        <p:nvSpPr>
          <p:cNvPr id="15" name="사각형: 잘린 대각선 방향 모서리 14">
            <a:extLst>
              <a:ext uri="{FF2B5EF4-FFF2-40B4-BE49-F238E27FC236}">
                <a16:creationId xmlns:a16="http://schemas.microsoft.com/office/drawing/2014/main" id="{FBB48BD0-A6ED-48A9-AD57-B5E836E9CAEF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슬라이드 번호 개체 틀 3">
            <a:extLst>
              <a:ext uri="{FF2B5EF4-FFF2-40B4-BE49-F238E27FC236}">
                <a16:creationId xmlns:a16="http://schemas.microsoft.com/office/drawing/2014/main" id="{0CF77989-C81D-4319-805F-EC04E296EFBF}"/>
              </a:ext>
            </a:extLst>
          </p:cNvPr>
          <p:cNvSpPr txBox="1">
            <a:spLocks/>
          </p:cNvSpPr>
          <p:nvPr/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8F2274-A47F-48AD-9560-F88FC9CF2162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31124F9C-1A6A-4AC5-B5F3-C8240BFBE721}"/>
              </a:ext>
            </a:extLst>
          </p:cNvPr>
          <p:cNvGrpSpPr/>
          <p:nvPr/>
        </p:nvGrpSpPr>
        <p:grpSpPr>
          <a:xfrm>
            <a:off x="11476085" y="655946"/>
            <a:ext cx="720000" cy="6198196"/>
            <a:chOff x="11476086" y="658695"/>
            <a:chExt cx="720000" cy="6198196"/>
          </a:xfrm>
        </p:grpSpPr>
        <p:sp>
          <p:nvSpPr>
            <p:cNvPr id="23" name="사각형: 잘린 위쪽 모서리 22">
              <a:extLst>
                <a:ext uri="{FF2B5EF4-FFF2-40B4-BE49-F238E27FC236}">
                  <a16:creationId xmlns:a16="http://schemas.microsoft.com/office/drawing/2014/main" id="{AF4B8EE7-F35F-4AF7-ABC3-FF67C599778C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Equipment</a:t>
              </a:r>
              <a:endParaRPr lang="ko-KR" altLang="en-US" b="1" dirty="0"/>
            </a:p>
          </p:txBody>
        </p:sp>
        <p:sp>
          <p:nvSpPr>
            <p:cNvPr id="24" name="사각형: 잘린 위쪽 모서리 23">
              <a:extLst>
                <a:ext uri="{FF2B5EF4-FFF2-40B4-BE49-F238E27FC236}">
                  <a16:creationId xmlns:a16="http://schemas.microsoft.com/office/drawing/2014/main" id="{EE333CA0-9D5E-4C97-8099-9AD5FC09C057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사각형: 잘린 위쪽 모서리 24">
              <a:extLst>
                <a:ext uri="{FF2B5EF4-FFF2-40B4-BE49-F238E27FC236}">
                  <a16:creationId xmlns:a16="http://schemas.microsoft.com/office/drawing/2014/main" id="{121BA321-90B9-4656-BD44-AE3F46FC537D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0" name="사각형: 잘린 위쪽 모서리 29">
              <a:extLst>
                <a:ext uri="{FF2B5EF4-FFF2-40B4-BE49-F238E27FC236}">
                  <a16:creationId xmlns:a16="http://schemas.microsoft.com/office/drawing/2014/main" id="{9098C236-8067-4AA3-9D22-B5F7D38CAD3E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FF8DA2FB-432C-4FBA-A8BD-E0DFD3EF6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sp>
        <p:nvSpPr>
          <p:cNvPr id="17" name="내용 개체 틀 8">
            <a:extLst>
              <a:ext uri="{FF2B5EF4-FFF2-40B4-BE49-F238E27FC236}">
                <a16:creationId xmlns:a16="http://schemas.microsoft.com/office/drawing/2014/main" id="{B79D8C12-8C8A-47A6-9E93-463650084DF2}"/>
              </a:ext>
            </a:extLst>
          </p:cNvPr>
          <p:cNvSpPr txBox="1">
            <a:spLocks/>
          </p:cNvSpPr>
          <p:nvPr/>
        </p:nvSpPr>
        <p:spPr>
          <a:xfrm>
            <a:off x="2826026" y="826819"/>
            <a:ext cx="3165497" cy="217406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arenR"/>
            </a:pPr>
            <a:r>
              <a:rPr lang="en-US" altLang="ko-KR" sz="1200" b="1" dirty="0"/>
              <a:t>Logitech USB Headset H340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sz="1200" b="1" dirty="0">
                <a:solidFill>
                  <a:srgbClr val="FF0000"/>
                </a:solidFill>
              </a:rPr>
              <a:t>USB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</a:rPr>
              <a:t>Type </a:t>
            </a:r>
            <a:r>
              <a:rPr lang="ko-KR" altLang="en-US" sz="1200" b="1" dirty="0">
                <a:solidFill>
                  <a:srgbClr val="FF0000"/>
                </a:solidFill>
              </a:rPr>
              <a:t>이외의 제품</a:t>
            </a:r>
            <a:r>
              <a:rPr lang="ko-KR" altLang="en-US" sz="1200" b="1" dirty="0"/>
              <a:t>은</a:t>
            </a:r>
            <a:br>
              <a:rPr lang="en-US" altLang="ko-KR" sz="1200" b="1" dirty="0"/>
            </a:br>
            <a:r>
              <a:rPr lang="ko-KR" altLang="en-US" sz="1200" b="1" dirty="0">
                <a:solidFill>
                  <a:srgbClr val="FF0000"/>
                </a:solidFill>
              </a:rPr>
              <a:t>소음</a:t>
            </a:r>
            <a:r>
              <a:rPr lang="en-US" altLang="ko-KR" sz="1200" b="1" dirty="0">
                <a:solidFill>
                  <a:srgbClr val="FF0000"/>
                </a:solidFill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</a:rPr>
              <a:t>접촉 불량 등이</a:t>
            </a:r>
            <a:r>
              <a:rPr lang="en-US" altLang="ko-KR" sz="1200" b="1" dirty="0">
                <a:solidFill>
                  <a:srgbClr val="FF0000"/>
                </a:solidFill>
              </a:rPr>
              <a:t> </a:t>
            </a:r>
            <a:r>
              <a:rPr lang="ko-KR" altLang="en-US" sz="1200" b="1" dirty="0">
                <a:solidFill>
                  <a:srgbClr val="FF0000"/>
                </a:solidFill>
              </a:rPr>
              <a:t>발생</a:t>
            </a:r>
            <a:r>
              <a:rPr lang="ko-KR" altLang="en-US" sz="1200" b="1" dirty="0"/>
              <a:t>할 수 있어</a:t>
            </a:r>
            <a:br>
              <a:rPr lang="en-US" altLang="ko-KR" sz="1200" b="1" dirty="0"/>
            </a:br>
            <a:r>
              <a:rPr lang="ko-KR" altLang="en-US" sz="1200" b="1" dirty="0">
                <a:solidFill>
                  <a:srgbClr val="FF0000"/>
                </a:solidFill>
              </a:rPr>
              <a:t>추천하지 않습니다</a:t>
            </a:r>
            <a:r>
              <a:rPr lang="en-US" altLang="ko-KR" sz="1200" b="1" dirty="0">
                <a:solidFill>
                  <a:srgbClr val="FF0000"/>
                </a:solidFill>
              </a:rPr>
              <a:t>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ko-KR" altLang="en-US" sz="1200" b="1" dirty="0">
                <a:solidFill>
                  <a:srgbClr val="0070C0"/>
                </a:solidFill>
                <a:hlinkClick r:id="rId4"/>
              </a:rPr>
              <a:t>헤드셋 구매하러 가기</a:t>
            </a:r>
            <a:br>
              <a:rPr lang="en-US" altLang="ko-KR" sz="1200" b="1" dirty="0">
                <a:solidFill>
                  <a:srgbClr val="0070C0"/>
                </a:solidFill>
              </a:rPr>
            </a:br>
            <a:r>
              <a:rPr lang="en-US" altLang="ko-KR" sz="1200" b="1" dirty="0"/>
              <a:t>* Habit 9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Desk</a:t>
            </a:r>
            <a:r>
              <a:rPr lang="ko-KR" altLang="en-US" sz="1200" b="1" dirty="0"/>
              <a:t>에서 구입 가능</a:t>
            </a:r>
            <a:endParaRPr lang="en-US" altLang="ko-KR" sz="1200" b="1" dirty="0"/>
          </a:p>
        </p:txBody>
      </p:sp>
      <p:pic>
        <p:nvPicPr>
          <p:cNvPr id="18" name="그림 17">
            <a:hlinkClick r:id="rId5" action="ppaction://hlinksldjump"/>
            <a:extLst>
              <a:ext uri="{FF2B5EF4-FFF2-40B4-BE49-F238E27FC236}">
                <a16:creationId xmlns:a16="http://schemas.microsoft.com/office/drawing/2014/main" id="{74E788F8-35AA-49F9-A716-BCF30A8A94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0" name="그림 19">
            <a:hlinkClick r:id="rId7" action="ppaction://hlinksldjump"/>
            <a:extLst>
              <a:ext uri="{FF2B5EF4-FFF2-40B4-BE49-F238E27FC236}">
                <a16:creationId xmlns:a16="http://schemas.microsoft.com/office/drawing/2014/main" id="{4FA43208-5154-4B87-8546-E2445646F1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2" name="그림 21">
            <a:hlinkClick r:id="rId9" action="ppaction://hlinksldjump"/>
            <a:extLst>
              <a:ext uri="{FF2B5EF4-FFF2-40B4-BE49-F238E27FC236}">
                <a16:creationId xmlns:a16="http://schemas.microsoft.com/office/drawing/2014/main" id="{75C70D10-4122-49D0-BACA-34CCDC80EF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  <p:pic>
        <p:nvPicPr>
          <p:cNvPr id="2" name="그림 1">
            <a:hlinkClick r:id="rId4"/>
            <a:extLst>
              <a:ext uri="{FF2B5EF4-FFF2-40B4-BE49-F238E27FC236}">
                <a16:creationId xmlns:a16="http://schemas.microsoft.com/office/drawing/2014/main" id="{B0B0B031-B01B-4808-9455-0F0AA816DF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5508" y="842809"/>
            <a:ext cx="1870518" cy="2158071"/>
          </a:xfrm>
          <a:prstGeom prst="rect">
            <a:avLst/>
          </a:prstGeom>
        </p:spPr>
      </p:pic>
      <p:pic>
        <p:nvPicPr>
          <p:cNvPr id="21" name="그림 20">
            <a:hlinkClick r:id="rId12"/>
            <a:extLst>
              <a:ext uri="{FF2B5EF4-FFF2-40B4-BE49-F238E27FC236}">
                <a16:creationId xmlns:a16="http://schemas.microsoft.com/office/drawing/2014/main" id="{0A9332B5-FA22-41B6-9F0A-E0C1B912A0E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5724" y="4752869"/>
            <a:ext cx="1549616" cy="1618568"/>
          </a:xfrm>
          <a:prstGeom prst="rect">
            <a:avLst/>
          </a:prstGeom>
        </p:spPr>
      </p:pic>
      <p:pic>
        <p:nvPicPr>
          <p:cNvPr id="26" name="그림 25">
            <a:hlinkClick r:id="rId14"/>
            <a:extLst>
              <a:ext uri="{FF2B5EF4-FFF2-40B4-BE49-F238E27FC236}">
                <a16:creationId xmlns:a16="http://schemas.microsoft.com/office/drawing/2014/main" id="{6C59FDD5-3C97-4BA1-B131-4F64F8FD33F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7539" y="3241204"/>
            <a:ext cx="1545987" cy="1611311"/>
          </a:xfrm>
          <a:prstGeom prst="rect">
            <a:avLst/>
          </a:prstGeom>
        </p:spPr>
      </p:pic>
      <p:sp>
        <p:nvSpPr>
          <p:cNvPr id="27" name="말풍선: 타원형 26">
            <a:extLst>
              <a:ext uri="{FF2B5EF4-FFF2-40B4-BE49-F238E27FC236}">
                <a16:creationId xmlns:a16="http://schemas.microsoft.com/office/drawing/2014/main" id="{1D452086-E6F0-4880-AEA6-6B45A613F0B5}"/>
              </a:ext>
            </a:extLst>
          </p:cNvPr>
          <p:cNvSpPr/>
          <p:nvPr/>
        </p:nvSpPr>
        <p:spPr>
          <a:xfrm>
            <a:off x="988402" y="3284639"/>
            <a:ext cx="383811" cy="367846"/>
          </a:xfrm>
          <a:prstGeom prst="wedgeEllipseCallout">
            <a:avLst>
              <a:gd name="adj1" fmla="val 2462"/>
              <a:gd name="adj2" fmla="val -1461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solidFill>
                  <a:schemeClr val="tx1"/>
                </a:solidFill>
              </a:rPr>
              <a:t>1</a:t>
            </a:r>
            <a:endParaRPr lang="ko-KR" altLang="en-US" sz="3600" b="1" dirty="0">
              <a:solidFill>
                <a:schemeClr val="tx1"/>
              </a:solidFill>
            </a:endParaRPr>
          </a:p>
        </p:txBody>
      </p:sp>
      <p:sp>
        <p:nvSpPr>
          <p:cNvPr id="28" name="말풍선: 타원형 27">
            <a:extLst>
              <a:ext uri="{FF2B5EF4-FFF2-40B4-BE49-F238E27FC236}">
                <a16:creationId xmlns:a16="http://schemas.microsoft.com/office/drawing/2014/main" id="{FED500FA-7BAD-4229-811D-B87DA281EFB2}"/>
              </a:ext>
            </a:extLst>
          </p:cNvPr>
          <p:cNvSpPr/>
          <p:nvPr/>
        </p:nvSpPr>
        <p:spPr>
          <a:xfrm>
            <a:off x="974959" y="4828038"/>
            <a:ext cx="383811" cy="367846"/>
          </a:xfrm>
          <a:prstGeom prst="wedgeEllipseCallout">
            <a:avLst>
              <a:gd name="adj1" fmla="val 12803"/>
              <a:gd name="adj2" fmla="val -11085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solidFill>
                  <a:schemeClr val="tx1"/>
                </a:solidFill>
              </a:rPr>
              <a:t>2</a:t>
            </a:r>
            <a:endParaRPr lang="ko-KR" altLang="en-US" sz="3600" b="1" dirty="0">
              <a:solidFill>
                <a:schemeClr val="tx1"/>
              </a:solidFill>
            </a:endParaRPr>
          </a:p>
        </p:txBody>
      </p:sp>
      <p:sp>
        <p:nvSpPr>
          <p:cNvPr id="29" name="내용 개체 틀 8">
            <a:extLst>
              <a:ext uri="{FF2B5EF4-FFF2-40B4-BE49-F238E27FC236}">
                <a16:creationId xmlns:a16="http://schemas.microsoft.com/office/drawing/2014/main" id="{F2F3E953-BD3F-4205-9FCE-E3CF9C7B864A}"/>
              </a:ext>
            </a:extLst>
          </p:cNvPr>
          <p:cNvSpPr txBox="1">
            <a:spLocks/>
          </p:cNvSpPr>
          <p:nvPr/>
        </p:nvSpPr>
        <p:spPr>
          <a:xfrm>
            <a:off x="2826026" y="3273186"/>
            <a:ext cx="3868615" cy="333996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sz="1200" b="1" dirty="0"/>
              <a:t>Logitech C170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sz="1200" b="1" dirty="0"/>
              <a:t>Microsoft </a:t>
            </a:r>
            <a:r>
              <a:rPr lang="en-US" altLang="ko-KR" sz="1200" b="1" dirty="0" err="1"/>
              <a:t>Lifecam</a:t>
            </a:r>
            <a:r>
              <a:rPr lang="en-US" altLang="ko-KR" sz="1200" b="1" dirty="0"/>
              <a:t> HD-3000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sz="1200" b="1" dirty="0"/>
              <a:t>Laptop</a:t>
            </a:r>
            <a:r>
              <a:rPr lang="ko-KR" altLang="en-US" sz="1200" b="1" dirty="0"/>
              <a:t>에 내장된 </a:t>
            </a:r>
            <a:r>
              <a:rPr lang="en-US" altLang="ko-KR" sz="1200" b="1" dirty="0"/>
              <a:t>Camera</a:t>
            </a:r>
            <a:r>
              <a:rPr lang="ko-KR" altLang="en-US" sz="1200" b="1" dirty="0"/>
              <a:t>도</a:t>
            </a:r>
            <a:br>
              <a:rPr lang="en-US" altLang="ko-KR" sz="1200" b="1" dirty="0"/>
            </a:br>
            <a:r>
              <a:rPr lang="ko-KR" altLang="en-US" sz="1200" b="1" dirty="0"/>
              <a:t>사용할 수 있습니다</a:t>
            </a:r>
            <a:r>
              <a:rPr lang="en-US" altLang="ko-KR" sz="1200" b="1" dirty="0"/>
              <a:t>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sz="1200" b="1" dirty="0">
                <a:solidFill>
                  <a:srgbClr val="0070C0"/>
                </a:solidFill>
                <a:hlinkClick r:id="rId14"/>
              </a:rPr>
              <a:t>Logitech C170</a:t>
            </a:r>
            <a:r>
              <a:rPr lang="ko-KR" altLang="en-US" sz="1200" b="1" dirty="0">
                <a:solidFill>
                  <a:srgbClr val="0070C0"/>
                </a:solidFill>
                <a:hlinkClick r:id="rId14"/>
              </a:rPr>
              <a:t> 구매하러 가기</a:t>
            </a:r>
            <a:br>
              <a:rPr lang="en-US" altLang="ko-KR" sz="1200" b="1" dirty="0">
                <a:solidFill>
                  <a:srgbClr val="0070C0"/>
                </a:solidFill>
              </a:rPr>
            </a:br>
            <a:r>
              <a:rPr lang="en-US" altLang="ko-KR" sz="1200" b="1" dirty="0"/>
              <a:t>* Habit 9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Desk</a:t>
            </a:r>
            <a:r>
              <a:rPr lang="ko-KR" altLang="en-US" sz="1200" b="1" dirty="0"/>
              <a:t>에서 구입 가능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sz="1200" b="1" dirty="0">
                <a:solidFill>
                  <a:srgbClr val="0070C0"/>
                </a:solidFill>
                <a:hlinkClick r:id="rId12"/>
              </a:rPr>
              <a:t>Microsoft</a:t>
            </a:r>
            <a:r>
              <a:rPr lang="ko-KR" altLang="en-US" sz="1200" b="1" dirty="0">
                <a:solidFill>
                  <a:srgbClr val="0070C0"/>
                </a:solidFill>
                <a:hlinkClick r:id="rId12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hlinkClick r:id="rId12"/>
              </a:rPr>
              <a:t>Lifecam</a:t>
            </a:r>
            <a:r>
              <a:rPr lang="en-US" altLang="ko-KR" sz="1200" b="1" dirty="0">
                <a:solidFill>
                  <a:srgbClr val="0070C0"/>
                </a:solidFill>
                <a:hlinkClick r:id="rId12"/>
              </a:rPr>
              <a:t> HD-3000</a:t>
            </a:r>
            <a:br>
              <a:rPr lang="en-US" altLang="ko-KR" sz="1200" b="1" dirty="0">
                <a:solidFill>
                  <a:srgbClr val="0070C0"/>
                </a:solidFill>
                <a:hlinkClick r:id="rId12"/>
              </a:rPr>
            </a:br>
            <a:r>
              <a:rPr lang="ko-KR" altLang="en-US" sz="1200" b="1" dirty="0">
                <a:solidFill>
                  <a:srgbClr val="0070C0"/>
                </a:solidFill>
                <a:hlinkClick r:id="rId12"/>
              </a:rPr>
              <a:t>구매하러 가기</a:t>
            </a:r>
            <a:endParaRPr lang="en-US" altLang="ko-KR" sz="1200" b="1" dirty="0">
              <a:solidFill>
                <a:srgbClr val="0070C0"/>
              </a:solidFill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EEF28F1-57C1-46BF-8330-28FF76BD600C}"/>
              </a:ext>
            </a:extLst>
          </p:cNvPr>
          <p:cNvGrpSpPr/>
          <p:nvPr/>
        </p:nvGrpSpPr>
        <p:grpSpPr>
          <a:xfrm>
            <a:off x="5999511" y="840990"/>
            <a:ext cx="1309713" cy="1203181"/>
            <a:chOff x="4870399" y="2790134"/>
            <a:chExt cx="1822862" cy="1646063"/>
          </a:xfrm>
        </p:grpSpPr>
        <p:pic>
          <p:nvPicPr>
            <p:cNvPr id="39" name="그림 38">
              <a:hlinkClick r:id="rId16"/>
              <a:extLst>
                <a:ext uri="{FF2B5EF4-FFF2-40B4-BE49-F238E27FC236}">
                  <a16:creationId xmlns:a16="http://schemas.microsoft.com/office/drawing/2014/main" id="{B0CDDA79-BCF5-45BC-BBDF-F3DBFE03D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870399" y="2790134"/>
              <a:ext cx="1822862" cy="1646063"/>
            </a:xfrm>
            <a:prstGeom prst="rect">
              <a:avLst/>
            </a:prstGeom>
          </p:spPr>
        </p:pic>
        <p:sp>
          <p:nvSpPr>
            <p:cNvPr id="40" name="말풍선: 타원형 39">
              <a:extLst>
                <a:ext uri="{FF2B5EF4-FFF2-40B4-BE49-F238E27FC236}">
                  <a16:creationId xmlns:a16="http://schemas.microsoft.com/office/drawing/2014/main" id="{1D696382-5EC9-4F89-8A28-5179251036A7}"/>
                </a:ext>
              </a:extLst>
            </p:cNvPr>
            <p:cNvSpPr/>
            <p:nvPr/>
          </p:nvSpPr>
          <p:spPr>
            <a:xfrm>
              <a:off x="4890348" y="2807038"/>
              <a:ext cx="360000" cy="360000"/>
            </a:xfrm>
            <a:prstGeom prst="wedgeEllipseCallout">
              <a:avLst>
                <a:gd name="adj1" fmla="val 2462"/>
                <a:gd name="adj2" fmla="val -14617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b="1" dirty="0">
                  <a:solidFill>
                    <a:schemeClr val="tx1"/>
                  </a:solidFill>
                </a:rPr>
                <a:t>1</a:t>
              </a:r>
              <a:endParaRPr lang="ko-KR" alt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54676153-9C61-422E-ACB9-0F961351EB83}"/>
              </a:ext>
            </a:extLst>
          </p:cNvPr>
          <p:cNvGrpSpPr/>
          <p:nvPr/>
        </p:nvGrpSpPr>
        <p:grpSpPr>
          <a:xfrm>
            <a:off x="5987600" y="2274318"/>
            <a:ext cx="1309713" cy="1390342"/>
            <a:chOff x="4870399" y="4545108"/>
            <a:chExt cx="1822862" cy="1902117"/>
          </a:xfrm>
        </p:grpSpPr>
        <p:pic>
          <p:nvPicPr>
            <p:cNvPr id="42" name="그림 41">
              <a:hlinkClick r:id="rId18"/>
              <a:extLst>
                <a:ext uri="{FF2B5EF4-FFF2-40B4-BE49-F238E27FC236}">
                  <a16:creationId xmlns:a16="http://schemas.microsoft.com/office/drawing/2014/main" id="{D1414F28-49D4-41F2-9ED3-33436BA8E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870399" y="4545108"/>
              <a:ext cx="1822862" cy="1902117"/>
            </a:xfrm>
            <a:prstGeom prst="rect">
              <a:avLst/>
            </a:prstGeom>
          </p:spPr>
        </p:pic>
        <p:sp>
          <p:nvSpPr>
            <p:cNvPr id="43" name="말풍선: 타원형 42">
              <a:extLst>
                <a:ext uri="{FF2B5EF4-FFF2-40B4-BE49-F238E27FC236}">
                  <a16:creationId xmlns:a16="http://schemas.microsoft.com/office/drawing/2014/main" id="{3F4CB40E-41F0-4010-BED6-402A38775D89}"/>
                </a:ext>
              </a:extLst>
            </p:cNvPr>
            <p:cNvSpPr/>
            <p:nvPr/>
          </p:nvSpPr>
          <p:spPr>
            <a:xfrm>
              <a:off x="4890348" y="4558076"/>
              <a:ext cx="360000" cy="360000"/>
            </a:xfrm>
            <a:prstGeom prst="wedgeEllipseCallout">
              <a:avLst>
                <a:gd name="adj1" fmla="val 12803"/>
                <a:gd name="adj2" fmla="val -11085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b="1" dirty="0">
                  <a:solidFill>
                    <a:schemeClr val="tx1"/>
                  </a:solidFill>
                </a:rPr>
                <a:t>2</a:t>
              </a:r>
              <a:endParaRPr lang="ko-KR" alt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4" name="내용 개체 틀 8">
            <a:extLst>
              <a:ext uri="{FF2B5EF4-FFF2-40B4-BE49-F238E27FC236}">
                <a16:creationId xmlns:a16="http://schemas.microsoft.com/office/drawing/2014/main" id="{529780DF-B8D6-4693-8679-D1D3E7107F1E}"/>
              </a:ext>
            </a:extLst>
          </p:cNvPr>
          <p:cNvSpPr txBox="1">
            <a:spLocks/>
          </p:cNvSpPr>
          <p:nvPr/>
        </p:nvSpPr>
        <p:spPr>
          <a:xfrm>
            <a:off x="7300422" y="715067"/>
            <a:ext cx="3644188" cy="3465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ko-KR" altLang="en-US" sz="1200" b="1" dirty="0"/>
              <a:t>랜 케이블 </a:t>
            </a:r>
            <a:r>
              <a:rPr lang="en-US" altLang="ko-KR" sz="1200" b="1" dirty="0"/>
              <a:t>(CAT. 6 UTP)</a:t>
            </a:r>
            <a:br>
              <a:rPr lang="en-US" altLang="ko-KR" sz="1200" b="1" dirty="0"/>
            </a:br>
            <a:r>
              <a:rPr lang="ko-KR" altLang="en-US" sz="1200" b="1" dirty="0">
                <a:solidFill>
                  <a:srgbClr val="0070C0"/>
                </a:solidFill>
              </a:rPr>
              <a:t>컴퓨터와 공유기를 직접 연결</a:t>
            </a:r>
            <a:r>
              <a:rPr lang="ko-KR" altLang="en-US" sz="1200" b="1" dirty="0"/>
              <a:t>할 수 있는 선</a:t>
            </a:r>
            <a:br>
              <a:rPr lang="en-US" altLang="ko-KR" sz="1200" b="1" dirty="0"/>
            </a:br>
            <a:r>
              <a:rPr lang="en-US" altLang="ko-KR" sz="1200" b="1" dirty="0">
                <a:solidFill>
                  <a:srgbClr val="0070C0"/>
                </a:solidFill>
                <a:hlinkClick r:id="rId16"/>
              </a:rPr>
              <a:t>* </a:t>
            </a:r>
            <a:r>
              <a:rPr lang="ko-KR" altLang="en-US" sz="1200" b="1" dirty="0">
                <a:solidFill>
                  <a:srgbClr val="0070C0"/>
                </a:solidFill>
                <a:hlinkClick r:id="rId16"/>
              </a:rPr>
              <a:t>구매하러 가기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sz="1200" b="1" dirty="0"/>
              <a:t>USB </a:t>
            </a:r>
            <a:r>
              <a:rPr lang="ko-KR" altLang="en-US" sz="1200" b="1" dirty="0"/>
              <a:t>랜 포트 젠더</a:t>
            </a:r>
            <a:br>
              <a:rPr lang="en-US" altLang="ko-KR" sz="1200" b="1" dirty="0"/>
            </a:br>
            <a:r>
              <a:rPr lang="ko-KR" altLang="en-US" sz="1200" b="1" dirty="0"/>
              <a:t>컴퓨터에 랜 포트가 없는 경우</a:t>
            </a:r>
            <a:br>
              <a:rPr lang="en-US" altLang="ko-KR" sz="1200" b="1" dirty="0"/>
            </a:br>
            <a:r>
              <a:rPr lang="ko-KR" altLang="en-US" sz="1200" b="1" dirty="0">
                <a:solidFill>
                  <a:srgbClr val="0070C0"/>
                </a:solidFill>
              </a:rPr>
              <a:t>랜 포트를 생성</a:t>
            </a:r>
            <a:r>
              <a:rPr lang="ko-KR" altLang="en-US" sz="1200" b="1" dirty="0"/>
              <a:t>해주는 젠더</a:t>
            </a:r>
            <a:br>
              <a:rPr lang="en-US" altLang="ko-KR" sz="1200" b="1" dirty="0"/>
            </a:br>
            <a:r>
              <a:rPr lang="en-US" altLang="ko-KR" sz="1200" b="1" dirty="0">
                <a:solidFill>
                  <a:srgbClr val="0070C0"/>
                </a:solidFill>
                <a:hlinkClick r:id="rId18"/>
              </a:rPr>
              <a:t>* </a:t>
            </a:r>
            <a:r>
              <a:rPr lang="ko-KR" altLang="en-US" sz="1200" b="1" dirty="0">
                <a:solidFill>
                  <a:srgbClr val="0070C0"/>
                </a:solidFill>
                <a:hlinkClick r:id="rId18"/>
              </a:rPr>
              <a:t>구매하러 가기</a:t>
            </a:r>
            <a:br>
              <a:rPr lang="en-US" altLang="ko-KR" sz="1200" b="1" dirty="0">
                <a:solidFill>
                  <a:srgbClr val="0070C0"/>
                </a:solidFill>
              </a:rPr>
            </a:br>
            <a:r>
              <a:rPr lang="en-US" altLang="ko-KR" sz="1200" b="1" dirty="0"/>
              <a:t>* Habit 9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Desk</a:t>
            </a:r>
            <a:r>
              <a:rPr lang="ko-KR" altLang="en-US" sz="1200" b="1" dirty="0"/>
              <a:t>에서 구입 가능</a:t>
            </a:r>
            <a:endParaRPr lang="en-US" altLang="ko-KR" sz="1200" b="1" dirty="0">
              <a:solidFill>
                <a:srgbClr val="0070C0"/>
              </a:solidFill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C7B7C37-B36D-4950-AA62-7D772AB6EA08}"/>
              </a:ext>
            </a:extLst>
          </p:cNvPr>
          <p:cNvGrpSpPr/>
          <p:nvPr/>
        </p:nvGrpSpPr>
        <p:grpSpPr>
          <a:xfrm>
            <a:off x="5999511" y="5066595"/>
            <a:ext cx="4021275" cy="1620461"/>
            <a:chOff x="286674" y="3273270"/>
            <a:chExt cx="4546182" cy="2349555"/>
          </a:xfrm>
        </p:grpSpPr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9BAA00B4-6D5B-40E5-8671-201A9006B301}"/>
                </a:ext>
              </a:extLst>
            </p:cNvPr>
            <p:cNvGrpSpPr/>
            <p:nvPr/>
          </p:nvGrpSpPr>
          <p:grpSpPr>
            <a:xfrm>
              <a:off x="3228678" y="3273270"/>
              <a:ext cx="1604178" cy="2349555"/>
              <a:chOff x="2871202" y="2733841"/>
              <a:chExt cx="1604178" cy="2349555"/>
            </a:xfrm>
          </p:grpSpPr>
          <p:pic>
            <p:nvPicPr>
              <p:cNvPr id="48" name="그림 47">
                <a:extLst>
                  <a:ext uri="{FF2B5EF4-FFF2-40B4-BE49-F238E27FC236}">
                    <a16:creationId xmlns:a16="http://schemas.microsoft.com/office/drawing/2014/main" id="{97357230-68FD-4095-A37C-B0F3E6BD19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2543" y="4003397"/>
                <a:ext cx="1080000" cy="1079999"/>
              </a:xfrm>
              <a:prstGeom prst="rect">
                <a:avLst/>
              </a:prstGeom>
            </p:spPr>
          </p:pic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7CC746F6-17E2-4728-9E5B-CAC78A3A413E}"/>
                  </a:ext>
                </a:extLst>
              </p:cNvPr>
              <p:cNvGrpSpPr/>
              <p:nvPr/>
            </p:nvGrpSpPr>
            <p:grpSpPr>
              <a:xfrm>
                <a:off x="2871202" y="2733841"/>
                <a:ext cx="1604178" cy="1940485"/>
                <a:chOff x="2871202" y="2733841"/>
                <a:chExt cx="1604178" cy="1940485"/>
              </a:xfrm>
            </p:grpSpPr>
            <p:pic>
              <p:nvPicPr>
                <p:cNvPr id="50" name="그림 49">
                  <a:extLst>
                    <a:ext uri="{FF2B5EF4-FFF2-40B4-BE49-F238E27FC236}">
                      <a16:creationId xmlns:a16="http://schemas.microsoft.com/office/drawing/2014/main" id="{7E6445EC-E4EC-44EF-8164-738CD92847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95380" y="2733841"/>
                  <a:ext cx="1080000" cy="1079999"/>
                </a:xfrm>
                <a:prstGeom prst="rect">
                  <a:avLst/>
                </a:prstGeom>
              </p:spPr>
            </p:pic>
            <p:pic>
              <p:nvPicPr>
                <p:cNvPr id="51" name="그림 50">
                  <a:extLst>
                    <a:ext uri="{FF2B5EF4-FFF2-40B4-BE49-F238E27FC236}">
                      <a16:creationId xmlns:a16="http://schemas.microsoft.com/office/drawing/2014/main" id="{6A0C431B-0BF4-49F8-AED5-37B24E96B5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579569" flipV="1">
                  <a:off x="2871202" y="3937432"/>
                  <a:ext cx="447999" cy="736894"/>
                </a:xfrm>
                <a:prstGeom prst="rect">
                  <a:avLst/>
                </a:prstGeom>
              </p:spPr>
            </p:pic>
            <p:pic>
              <p:nvPicPr>
                <p:cNvPr id="52" name="그림 51">
                  <a:extLst>
                    <a:ext uri="{FF2B5EF4-FFF2-40B4-BE49-F238E27FC236}">
                      <a16:creationId xmlns:a16="http://schemas.microsoft.com/office/drawing/2014/main" id="{F5F448A1-C88B-4312-BFEE-13E8A8D832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719437">
                  <a:off x="2948484" y="3402545"/>
                  <a:ext cx="540000" cy="540000"/>
                </a:xfrm>
                <a:prstGeom prst="rect">
                  <a:avLst/>
                </a:prstGeom>
              </p:spPr>
            </p:pic>
          </p:grpSp>
        </p:grpSp>
        <p:sp>
          <p:nvSpPr>
            <p:cNvPr id="47" name="내용 개체 틀 8">
              <a:extLst>
                <a:ext uri="{FF2B5EF4-FFF2-40B4-BE49-F238E27FC236}">
                  <a16:creationId xmlns:a16="http://schemas.microsoft.com/office/drawing/2014/main" id="{CEE5B5A7-7A60-4981-9944-13E7688B6C67}"/>
                </a:ext>
              </a:extLst>
            </p:cNvPr>
            <p:cNvSpPr txBox="1">
              <a:spLocks/>
            </p:cNvSpPr>
            <p:nvPr/>
          </p:nvSpPr>
          <p:spPr>
            <a:xfrm>
              <a:off x="286674" y="3431688"/>
              <a:ext cx="3821290" cy="1548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8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ko-KR" altLang="en-US" sz="1200" b="1" dirty="0"/>
                <a:t>유선 연결 방법</a:t>
              </a:r>
              <a:endParaRPr lang="en-US" altLang="ko-KR" sz="1200" b="1" dirty="0"/>
            </a:p>
            <a:p>
              <a:pPr>
                <a:lnSpc>
                  <a:spcPct val="100000"/>
                </a:lnSpc>
              </a:pPr>
              <a:r>
                <a:rPr lang="ko-KR" altLang="en-US" sz="1200" b="1" dirty="0"/>
                <a:t>컴퓨터의 랜 포트와 공유기를</a:t>
              </a:r>
              <a:endParaRPr lang="en-US" altLang="ko-KR" sz="1200" b="1" dirty="0"/>
            </a:p>
            <a:p>
              <a:pPr marL="0" indent="0">
                <a:lnSpc>
                  <a:spcPct val="150000"/>
                </a:lnSpc>
                <a:buNone/>
              </a:pPr>
              <a:r>
                <a:rPr lang="ko-KR" altLang="en-US" sz="1200" b="1" dirty="0"/>
                <a:t>      랜 케이블로 직접 연결</a:t>
              </a:r>
              <a:endParaRPr lang="en-US" altLang="ko-KR" sz="1200" b="1" dirty="0"/>
            </a:p>
          </p:txBody>
        </p:sp>
      </p:grpSp>
      <p:sp>
        <p:nvSpPr>
          <p:cNvPr id="53" name="내용 개체 틀 8">
            <a:extLst>
              <a:ext uri="{FF2B5EF4-FFF2-40B4-BE49-F238E27FC236}">
                <a16:creationId xmlns:a16="http://schemas.microsoft.com/office/drawing/2014/main" id="{79F6ABDF-9398-4D3C-A06D-4864987C19A4}"/>
              </a:ext>
            </a:extLst>
          </p:cNvPr>
          <p:cNvSpPr txBox="1">
            <a:spLocks/>
          </p:cNvSpPr>
          <p:nvPr/>
        </p:nvSpPr>
        <p:spPr>
          <a:xfrm>
            <a:off x="5987600" y="4491618"/>
            <a:ext cx="4945099" cy="70884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ko-KR" altLang="en-US" sz="1200" b="1" dirty="0">
                <a:solidFill>
                  <a:srgbClr val="FF0000"/>
                </a:solidFill>
              </a:rPr>
              <a:t>원활한 접속과 수업진행</a:t>
            </a:r>
            <a:r>
              <a:rPr lang="ko-KR" altLang="en-US" sz="1200" b="1" dirty="0"/>
              <a:t>을 위해서</a:t>
            </a:r>
            <a:r>
              <a:rPr lang="ko-KR" altLang="en-US" sz="1200" b="1" dirty="0">
                <a:solidFill>
                  <a:srgbClr val="0070C0"/>
                </a:solidFill>
              </a:rPr>
              <a:t> </a:t>
            </a:r>
            <a:r>
              <a:rPr lang="ko-KR" altLang="en-US" sz="1200" b="1" dirty="0">
                <a:solidFill>
                  <a:srgbClr val="FF0000"/>
                </a:solidFill>
              </a:rPr>
              <a:t>유선 </a:t>
            </a:r>
            <a:r>
              <a:rPr lang="en-US" altLang="ko-KR" sz="1200" b="1" dirty="0">
                <a:solidFill>
                  <a:srgbClr val="FF0000"/>
                </a:solidFill>
              </a:rPr>
              <a:t>LAN</a:t>
            </a:r>
            <a:r>
              <a:rPr lang="ko-KR" altLang="en-US" sz="1200" b="1" dirty="0">
                <a:solidFill>
                  <a:srgbClr val="FF0000"/>
                </a:solidFill>
              </a:rPr>
              <a:t> 사용</a:t>
            </a:r>
            <a:r>
              <a:rPr lang="ko-KR" altLang="en-US" sz="1200" b="1" dirty="0"/>
              <a:t>을 </a:t>
            </a:r>
            <a:r>
              <a:rPr lang="ko-KR" altLang="en-US" sz="1200" b="1" dirty="0">
                <a:solidFill>
                  <a:srgbClr val="0070C0"/>
                </a:solidFill>
              </a:rPr>
              <a:t>권장</a:t>
            </a:r>
            <a:r>
              <a:rPr lang="ko-KR" altLang="en-US" sz="1200" b="1" dirty="0"/>
              <a:t>합니다</a:t>
            </a:r>
            <a:r>
              <a:rPr lang="en-US" altLang="ko-KR" sz="1200" b="1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</a:rPr>
              <a:t>WIFI </a:t>
            </a:r>
            <a:r>
              <a:rPr lang="ko-KR" altLang="en-US" sz="1200" b="1" dirty="0">
                <a:solidFill>
                  <a:srgbClr val="FF0000"/>
                </a:solidFill>
              </a:rPr>
              <a:t>사용시 접속이 종료</a:t>
            </a:r>
            <a:r>
              <a:rPr lang="ko-KR" altLang="en-US" sz="1200" b="1" dirty="0"/>
              <a:t>될 수 있습니다</a:t>
            </a:r>
            <a:r>
              <a:rPr lang="en-US" altLang="ko-KR" sz="1200" b="1" dirty="0"/>
              <a:t>.</a:t>
            </a: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936E341-03DC-4B7F-9712-481406080B24}"/>
              </a:ext>
            </a:extLst>
          </p:cNvPr>
          <p:cNvCxnSpPr>
            <a:cxnSpLocks/>
          </p:cNvCxnSpPr>
          <p:nvPr/>
        </p:nvCxnSpPr>
        <p:spPr>
          <a:xfrm>
            <a:off x="854635" y="3118338"/>
            <a:ext cx="50596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0F323DB5-F5F7-46BF-A43F-B674591E3927}"/>
              </a:ext>
            </a:extLst>
          </p:cNvPr>
          <p:cNvCxnSpPr>
            <a:cxnSpLocks/>
          </p:cNvCxnSpPr>
          <p:nvPr/>
        </p:nvCxnSpPr>
        <p:spPr>
          <a:xfrm>
            <a:off x="5912522" y="815095"/>
            <a:ext cx="0" cy="5914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552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235585-561E-4F26-9437-CD327DE35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20" y="1920886"/>
            <a:ext cx="9603275" cy="1049235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ko-KR" dirty="0"/>
            </a:br>
            <a:r>
              <a:rPr lang="ko-KR" altLang="en-US" sz="4000" b="1" u="sng" dirty="0"/>
              <a:t>제</a:t>
            </a:r>
            <a:r>
              <a:rPr lang="en-US" altLang="ko-KR" sz="4000" b="1" u="sng" dirty="0"/>
              <a:t>2</a:t>
            </a:r>
            <a:r>
              <a:rPr lang="ko-KR" altLang="en-US" sz="4000" b="1" u="sng" dirty="0"/>
              <a:t>장 장비 기본 설정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C9C929-00B1-433B-8A09-E9249BF0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9" name="사각형: 잘린 대각선 방향 모서리 8">
            <a:extLst>
              <a:ext uri="{FF2B5EF4-FFF2-40B4-BE49-F238E27FC236}">
                <a16:creationId xmlns:a16="http://schemas.microsoft.com/office/drawing/2014/main" id="{D070485B-4E09-443E-AF3D-62EDB556A073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D613767-57E5-459B-9FDC-7986DE186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6" name="그림 5">
            <a:hlinkClick r:id="rId4" action="ppaction://hlinksldjump"/>
            <a:extLst>
              <a:ext uri="{FF2B5EF4-FFF2-40B4-BE49-F238E27FC236}">
                <a16:creationId xmlns:a16="http://schemas.microsoft.com/office/drawing/2014/main" id="{5286AA1D-2A39-49DE-BFCB-8D7B8F44E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8" name="그림 7">
            <a:hlinkClick r:id="rId6" action="ppaction://hlinksldjump"/>
            <a:extLst>
              <a:ext uri="{FF2B5EF4-FFF2-40B4-BE49-F238E27FC236}">
                <a16:creationId xmlns:a16="http://schemas.microsoft.com/office/drawing/2014/main" id="{4CF411B2-1572-4188-B9BD-89A911A9DB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11" name="그림 10">
            <a:hlinkClick r:id="rId8" action="ppaction://hlinksldjump"/>
            <a:extLst>
              <a:ext uri="{FF2B5EF4-FFF2-40B4-BE49-F238E27FC236}">
                <a16:creationId xmlns:a16="http://schemas.microsoft.com/office/drawing/2014/main" id="{9DCD9EFB-4F8C-4081-87C4-3DF14E3A85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91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제목 5">
            <a:extLst>
              <a:ext uri="{FF2B5EF4-FFF2-40B4-BE49-F238E27FC236}">
                <a16:creationId xmlns:a16="http://schemas.microsoft.com/office/drawing/2014/main" id="{7161865F-F0E0-4027-B14A-9304D5D744BE}"/>
              </a:ext>
            </a:extLst>
          </p:cNvPr>
          <p:cNvSpPr txBox="1">
            <a:spLocks/>
          </p:cNvSpPr>
          <p:nvPr/>
        </p:nvSpPr>
        <p:spPr>
          <a:xfrm>
            <a:off x="0" y="8366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1. Headset (Sound)</a:t>
            </a:r>
            <a:endParaRPr lang="ko-KR" altLang="en-US" b="1" dirty="0"/>
          </a:p>
        </p:txBody>
      </p:sp>
      <p:sp>
        <p:nvSpPr>
          <p:cNvPr id="15" name="사각형: 잘린 대각선 방향 모서리 14">
            <a:extLst>
              <a:ext uri="{FF2B5EF4-FFF2-40B4-BE49-F238E27FC236}">
                <a16:creationId xmlns:a16="http://schemas.microsoft.com/office/drawing/2014/main" id="{FBB48BD0-A6ED-48A9-AD57-B5E836E9CAEF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슬라이드 번호 개체 틀 3">
            <a:extLst>
              <a:ext uri="{FF2B5EF4-FFF2-40B4-BE49-F238E27FC236}">
                <a16:creationId xmlns:a16="http://schemas.microsoft.com/office/drawing/2014/main" id="{0CF77989-C81D-4319-805F-EC04E296EFBF}"/>
              </a:ext>
            </a:extLst>
          </p:cNvPr>
          <p:cNvSpPr txBox="1">
            <a:spLocks/>
          </p:cNvSpPr>
          <p:nvPr/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8F2274-A47F-48AD-9560-F88FC9CF2162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F27665B-0D56-492C-AC26-23BD32DFBAD7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23" name="사각형: 잘린 위쪽 모서리 22">
              <a:extLst>
                <a:ext uri="{FF2B5EF4-FFF2-40B4-BE49-F238E27FC236}">
                  <a16:creationId xmlns:a16="http://schemas.microsoft.com/office/drawing/2014/main" id="{300E0F7C-87AA-4E4C-AA7D-E28E45F40D89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사각형: 잘린 위쪽 모서리 23">
              <a:extLst>
                <a:ext uri="{FF2B5EF4-FFF2-40B4-BE49-F238E27FC236}">
                  <a16:creationId xmlns:a16="http://schemas.microsoft.com/office/drawing/2014/main" id="{057048AA-4EEA-4457-BDF1-1D9A278CFFA4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Sound</a:t>
              </a:r>
              <a:endParaRPr lang="ko-KR" altLang="en-US" b="1" dirty="0"/>
            </a:p>
          </p:txBody>
        </p:sp>
        <p:sp>
          <p:nvSpPr>
            <p:cNvPr id="25" name="사각형: 잘린 위쪽 모서리 24">
              <a:extLst>
                <a:ext uri="{FF2B5EF4-FFF2-40B4-BE49-F238E27FC236}">
                  <a16:creationId xmlns:a16="http://schemas.microsoft.com/office/drawing/2014/main" id="{41500F4E-69E0-4B0C-9FAD-E1B8DD825905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0" name="사각형: 잘린 위쪽 모서리 29">
              <a:extLst>
                <a:ext uri="{FF2B5EF4-FFF2-40B4-BE49-F238E27FC236}">
                  <a16:creationId xmlns:a16="http://schemas.microsoft.com/office/drawing/2014/main" id="{068AB644-8647-4553-AC66-14600FCC447C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sp>
        <p:nvSpPr>
          <p:cNvPr id="16" name="내용 개체 틀 7">
            <a:extLst>
              <a:ext uri="{FF2B5EF4-FFF2-40B4-BE49-F238E27FC236}">
                <a16:creationId xmlns:a16="http://schemas.microsoft.com/office/drawing/2014/main" id="{7D29710C-F35E-4EED-BB28-87CD106AA2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013" y="1258366"/>
            <a:ext cx="5765000" cy="444140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70C0"/>
                </a:solidFill>
              </a:rPr>
              <a:t>USB Type Headset </a:t>
            </a:r>
            <a:r>
              <a:rPr lang="ko-KR" altLang="en-US" b="1" dirty="0">
                <a:solidFill>
                  <a:srgbClr val="0070C0"/>
                </a:solidFill>
              </a:rPr>
              <a:t>사용을 권장</a:t>
            </a:r>
            <a:r>
              <a:rPr lang="ko-KR" altLang="en-US" b="1" dirty="0"/>
              <a:t>합니다</a:t>
            </a:r>
            <a:r>
              <a:rPr lang="en-US" altLang="ko-KR" b="1" dirty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b="1" dirty="0"/>
              <a:t>화면의 우측하단에 있는</a:t>
            </a:r>
            <a:br>
              <a:rPr lang="en-US" altLang="ko-KR" b="1" dirty="0"/>
            </a:br>
            <a:r>
              <a:rPr lang="ko-KR" altLang="en-US" b="1" dirty="0">
                <a:solidFill>
                  <a:srgbClr val="FF0000"/>
                </a:solidFill>
              </a:rPr>
              <a:t>“볼륨” 트레이 아이콘</a:t>
            </a:r>
            <a:r>
              <a:rPr lang="ko-KR" altLang="en-US" b="1" dirty="0"/>
              <a:t>을 선택 후</a:t>
            </a:r>
            <a:br>
              <a:rPr lang="en-US" altLang="ko-KR" b="1" dirty="0"/>
            </a:br>
            <a:r>
              <a:rPr lang="ko-KR" altLang="en-US" b="1" dirty="0"/>
              <a:t>마우스 오른쪽 버튼을 누릅니다</a:t>
            </a:r>
            <a:r>
              <a:rPr lang="en-US" altLang="ko-KR" b="1" dirty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b="1" dirty="0"/>
              <a:t>대화상자에서 </a:t>
            </a:r>
            <a:r>
              <a:rPr lang="ko-KR" altLang="en-US" b="1" dirty="0">
                <a:solidFill>
                  <a:srgbClr val="FF0000"/>
                </a:solidFill>
              </a:rPr>
              <a:t>“재생장치”</a:t>
            </a:r>
            <a:r>
              <a:rPr lang="ko-KR" altLang="en-US" b="1" dirty="0"/>
              <a:t> </a:t>
            </a:r>
            <a:r>
              <a:rPr lang="ko-KR" altLang="en-US" b="1" dirty="0" err="1"/>
              <a:t>를</a:t>
            </a:r>
            <a:br>
              <a:rPr lang="en-US" altLang="ko-KR" b="1" dirty="0"/>
            </a:br>
            <a:r>
              <a:rPr lang="ko-KR" altLang="en-US" b="1" dirty="0"/>
              <a:t>선택합니다</a:t>
            </a:r>
            <a:r>
              <a:rPr lang="en-US" altLang="ko-KR" b="1" dirty="0"/>
              <a:t>. </a:t>
            </a:r>
            <a:endParaRPr lang="ko-KR" altLang="en-US" b="1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B851FC-531D-4921-A529-D7381AE055AF}"/>
              </a:ext>
            </a:extLst>
          </p:cNvPr>
          <p:cNvGrpSpPr/>
          <p:nvPr/>
        </p:nvGrpSpPr>
        <p:grpSpPr>
          <a:xfrm>
            <a:off x="576840" y="1689997"/>
            <a:ext cx="10411569" cy="4392894"/>
            <a:chOff x="576840" y="1689997"/>
            <a:chExt cx="10411569" cy="4392894"/>
          </a:xfrm>
        </p:grpSpPr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14D92B42-4B43-4D97-9255-51D1EFEF0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29210" y="1689997"/>
              <a:ext cx="4659199" cy="3478006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E9FCF152-0157-49FB-9508-8D826E64E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840" y="4670260"/>
              <a:ext cx="5283345" cy="1412631"/>
            </a:xfrm>
            <a:prstGeom prst="rect">
              <a:avLst/>
            </a:prstGeom>
          </p:spPr>
        </p:pic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4206AE6C-7DD6-44D8-A0D4-3E0CCA12E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20" name="그림 19">
            <a:hlinkClick r:id="rId6" action="ppaction://hlinksldjump"/>
            <a:extLst>
              <a:ext uri="{FF2B5EF4-FFF2-40B4-BE49-F238E27FC236}">
                <a16:creationId xmlns:a16="http://schemas.microsoft.com/office/drawing/2014/main" id="{CD74A07E-FC9A-4182-BFE8-F14492B6AD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1" name="그림 20">
            <a:hlinkClick r:id="rId8" action="ppaction://hlinksldjump"/>
            <a:extLst>
              <a:ext uri="{FF2B5EF4-FFF2-40B4-BE49-F238E27FC236}">
                <a16:creationId xmlns:a16="http://schemas.microsoft.com/office/drawing/2014/main" id="{BE348F20-D94A-4C1B-BD61-270B81E4B5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7" name="그림 26">
            <a:hlinkClick r:id="rId10" action="ppaction://hlinksldjump"/>
            <a:extLst>
              <a:ext uri="{FF2B5EF4-FFF2-40B4-BE49-F238E27FC236}">
                <a16:creationId xmlns:a16="http://schemas.microsoft.com/office/drawing/2014/main" id="{0B350D16-43D7-48BE-8845-BAE95577CE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27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제목 5">
            <a:extLst>
              <a:ext uri="{FF2B5EF4-FFF2-40B4-BE49-F238E27FC236}">
                <a16:creationId xmlns:a16="http://schemas.microsoft.com/office/drawing/2014/main" id="{7161865F-F0E0-4027-B14A-9304D5D744BE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1. Headset (Sound)</a:t>
            </a:r>
            <a:endParaRPr lang="ko-KR" altLang="en-US" b="1" dirty="0"/>
          </a:p>
        </p:txBody>
      </p:sp>
      <p:sp>
        <p:nvSpPr>
          <p:cNvPr id="15" name="사각형: 잘린 대각선 방향 모서리 14">
            <a:extLst>
              <a:ext uri="{FF2B5EF4-FFF2-40B4-BE49-F238E27FC236}">
                <a16:creationId xmlns:a16="http://schemas.microsoft.com/office/drawing/2014/main" id="{FBB48BD0-A6ED-48A9-AD57-B5E836E9CAEF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슬라이드 번호 개체 틀 3">
            <a:extLst>
              <a:ext uri="{FF2B5EF4-FFF2-40B4-BE49-F238E27FC236}">
                <a16:creationId xmlns:a16="http://schemas.microsoft.com/office/drawing/2014/main" id="{0CF77989-C81D-4319-805F-EC04E296EFBF}"/>
              </a:ext>
            </a:extLst>
          </p:cNvPr>
          <p:cNvSpPr txBox="1">
            <a:spLocks/>
          </p:cNvSpPr>
          <p:nvPr/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8F2274-A47F-48AD-9560-F88FC9CF2162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B9652CC-13A4-49C9-B89E-C6E5351B53A5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23" name="사각형: 잘린 위쪽 모서리 22">
              <a:extLst>
                <a:ext uri="{FF2B5EF4-FFF2-40B4-BE49-F238E27FC236}">
                  <a16:creationId xmlns:a16="http://schemas.microsoft.com/office/drawing/2014/main" id="{300E0F7C-87AA-4E4C-AA7D-E28E45F40D89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사각형: 잘린 위쪽 모서리 23">
              <a:extLst>
                <a:ext uri="{FF2B5EF4-FFF2-40B4-BE49-F238E27FC236}">
                  <a16:creationId xmlns:a16="http://schemas.microsoft.com/office/drawing/2014/main" id="{057048AA-4EEA-4457-BDF1-1D9A278CFFA4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Sound</a:t>
              </a:r>
              <a:endParaRPr lang="ko-KR" altLang="en-US" b="1" dirty="0"/>
            </a:p>
          </p:txBody>
        </p:sp>
        <p:sp>
          <p:nvSpPr>
            <p:cNvPr id="25" name="사각형: 잘린 위쪽 모서리 24">
              <a:extLst>
                <a:ext uri="{FF2B5EF4-FFF2-40B4-BE49-F238E27FC236}">
                  <a16:creationId xmlns:a16="http://schemas.microsoft.com/office/drawing/2014/main" id="{41500F4E-69E0-4B0C-9FAD-E1B8DD825905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0" name="사각형: 잘린 위쪽 모서리 29">
              <a:extLst>
                <a:ext uri="{FF2B5EF4-FFF2-40B4-BE49-F238E27FC236}">
                  <a16:creationId xmlns:a16="http://schemas.microsoft.com/office/drawing/2014/main" id="{068AB644-8647-4553-AC66-14600FCC447C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sp>
        <p:nvSpPr>
          <p:cNvPr id="17" name="내용 개체 틀 8">
            <a:extLst>
              <a:ext uri="{FF2B5EF4-FFF2-40B4-BE49-F238E27FC236}">
                <a16:creationId xmlns:a16="http://schemas.microsoft.com/office/drawing/2014/main" id="{7ACA0429-0078-4742-89A4-71A593EBF317}"/>
              </a:ext>
            </a:extLst>
          </p:cNvPr>
          <p:cNvSpPr txBox="1">
            <a:spLocks/>
          </p:cNvSpPr>
          <p:nvPr/>
        </p:nvSpPr>
        <p:spPr>
          <a:xfrm>
            <a:off x="6297930" y="1353600"/>
            <a:ext cx="4721761" cy="47728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20" name="내용 개체 틀 8">
            <a:extLst>
              <a:ext uri="{FF2B5EF4-FFF2-40B4-BE49-F238E27FC236}">
                <a16:creationId xmlns:a16="http://schemas.microsoft.com/office/drawing/2014/main" id="{33DFB489-D23A-43A1-A7E5-9BD3A60CF24C}"/>
              </a:ext>
            </a:extLst>
          </p:cNvPr>
          <p:cNvSpPr txBox="1">
            <a:spLocks/>
          </p:cNvSpPr>
          <p:nvPr/>
        </p:nvSpPr>
        <p:spPr>
          <a:xfrm>
            <a:off x="6130325" y="1259146"/>
            <a:ext cx="5056969" cy="49911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ko-KR" altLang="en-US" b="1" dirty="0"/>
              <a:t>사용할 </a:t>
            </a:r>
            <a:r>
              <a:rPr lang="en-US" altLang="ko-KR" b="1" dirty="0"/>
              <a:t>Headset</a:t>
            </a:r>
            <a:r>
              <a:rPr lang="ko-KR" altLang="en-US" b="1" dirty="0"/>
              <a:t>을 선택한 후</a:t>
            </a:r>
            <a:br>
              <a:rPr lang="en-US" altLang="ko-KR" b="1" dirty="0"/>
            </a:br>
            <a:r>
              <a:rPr lang="ko-KR" altLang="en-US" b="1" dirty="0">
                <a:solidFill>
                  <a:srgbClr val="0070C0"/>
                </a:solidFill>
              </a:rPr>
              <a:t>마우스 오른쪽 버튼을 클릭</a:t>
            </a:r>
            <a:r>
              <a:rPr lang="ko-KR" altLang="en-US" b="1" dirty="0"/>
              <a:t>합니다</a:t>
            </a:r>
            <a:r>
              <a:rPr lang="en-US" altLang="ko-KR" b="1" dirty="0"/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ko-KR" altLang="en-US" b="1" dirty="0"/>
              <a:t>메뉴에서 </a:t>
            </a:r>
            <a:r>
              <a:rPr lang="en-US" altLang="ko-KR" b="1" dirty="0">
                <a:solidFill>
                  <a:srgbClr val="0070C0"/>
                </a:solidFill>
              </a:rPr>
              <a:t>‘</a:t>
            </a:r>
            <a:r>
              <a:rPr lang="ko-KR" altLang="en-US" b="1" dirty="0">
                <a:solidFill>
                  <a:srgbClr val="0070C0"/>
                </a:solidFill>
              </a:rPr>
              <a:t>사용</a:t>
            </a:r>
            <a:r>
              <a:rPr lang="en-US" altLang="ko-KR" b="1" dirty="0">
                <a:solidFill>
                  <a:srgbClr val="0070C0"/>
                </a:solidFill>
              </a:rPr>
              <a:t>’</a:t>
            </a:r>
            <a:r>
              <a:rPr lang="ko-KR" altLang="en-US" b="1" dirty="0">
                <a:solidFill>
                  <a:srgbClr val="0070C0"/>
                </a:solidFill>
              </a:rPr>
              <a:t>을 클릭</a:t>
            </a:r>
            <a:r>
              <a:rPr lang="ko-KR" altLang="en-US" b="1" dirty="0"/>
              <a:t>합니다</a:t>
            </a:r>
            <a:r>
              <a:rPr lang="en-US" altLang="ko-KR" b="1" dirty="0"/>
              <a:t>. </a:t>
            </a:r>
            <a:r>
              <a:rPr lang="ko-KR" altLang="en-US" b="1" dirty="0"/>
              <a:t> </a:t>
            </a:r>
            <a:endParaRPr lang="en-US" altLang="ko-KR" b="1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en-US" altLang="ko-KR" b="1" dirty="0">
                <a:solidFill>
                  <a:srgbClr val="FF0000"/>
                </a:solidFill>
              </a:rPr>
              <a:t>‘</a:t>
            </a:r>
            <a:r>
              <a:rPr lang="ko-KR" altLang="en-US" b="1" dirty="0">
                <a:solidFill>
                  <a:srgbClr val="FF0000"/>
                </a:solidFill>
              </a:rPr>
              <a:t>기본값으로 설정</a:t>
            </a:r>
            <a:r>
              <a:rPr lang="en-US" altLang="ko-KR" b="1" dirty="0">
                <a:solidFill>
                  <a:srgbClr val="FF0000"/>
                </a:solidFill>
              </a:rPr>
              <a:t>’</a:t>
            </a:r>
            <a:r>
              <a:rPr lang="ko-KR" altLang="en-US" b="1" dirty="0">
                <a:solidFill>
                  <a:srgbClr val="FF0000"/>
                </a:solidFill>
              </a:rPr>
              <a:t>을 클릭</a:t>
            </a:r>
            <a:r>
              <a:rPr lang="ko-KR" altLang="en-US" b="1" dirty="0"/>
              <a:t>합니다</a:t>
            </a:r>
            <a:r>
              <a:rPr lang="en-US" altLang="ko-KR" b="1" dirty="0"/>
              <a:t>.</a:t>
            </a:r>
          </a:p>
          <a:p>
            <a:pPr lvl="1">
              <a:lnSpc>
                <a:spcPct val="150000"/>
              </a:lnSpc>
            </a:pPr>
            <a:endParaRPr lang="en-US" altLang="ko-KR" b="1" dirty="0"/>
          </a:p>
          <a:p>
            <a:pPr lvl="1">
              <a:lnSpc>
                <a:spcPct val="150000"/>
              </a:lnSpc>
            </a:pPr>
            <a:r>
              <a:rPr lang="ko-KR" altLang="en-US" b="1" dirty="0"/>
              <a:t>매뉴얼에서는</a:t>
            </a:r>
            <a:br>
              <a:rPr lang="en-US" altLang="ko-KR" b="1" dirty="0"/>
            </a:br>
            <a:r>
              <a:rPr lang="en-US" altLang="ko-KR" b="1" dirty="0"/>
              <a:t>Logitech USB Headset H340</a:t>
            </a:r>
            <a:r>
              <a:rPr lang="ko-KR" altLang="en-US" b="1" dirty="0"/>
              <a:t>을</a:t>
            </a:r>
            <a:br>
              <a:rPr lang="en-US" altLang="ko-KR" b="1" dirty="0"/>
            </a:br>
            <a:r>
              <a:rPr lang="ko-KR" altLang="en-US" b="1" dirty="0"/>
              <a:t>사용했습니다</a:t>
            </a:r>
            <a:r>
              <a:rPr lang="en-US" altLang="ko-KR" b="1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ko-KR" altLang="en-US" b="1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72471F22-319C-4FC0-9F2C-2BFB9EDF4E97}"/>
              </a:ext>
            </a:extLst>
          </p:cNvPr>
          <p:cNvGrpSpPr/>
          <p:nvPr/>
        </p:nvGrpSpPr>
        <p:grpSpPr>
          <a:xfrm>
            <a:off x="238197" y="1353600"/>
            <a:ext cx="5724525" cy="4991100"/>
            <a:chOff x="238197" y="1353600"/>
            <a:chExt cx="5724525" cy="4991100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74FB0D02-EC4F-46DA-ADEF-DA7977536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8197" y="1353600"/>
              <a:ext cx="5724525" cy="4991100"/>
            </a:xfrm>
            <a:prstGeom prst="rect">
              <a:avLst/>
            </a:prstGeom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5E4FA05-A8E1-48BC-8423-99D428A19A3A}"/>
                </a:ext>
              </a:extLst>
            </p:cNvPr>
            <p:cNvSpPr/>
            <p:nvPr/>
          </p:nvSpPr>
          <p:spPr>
            <a:xfrm>
              <a:off x="557542" y="2328691"/>
              <a:ext cx="2494004" cy="62963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688F1E3-DD6B-41C2-BE22-0A1FB1620915}"/>
                </a:ext>
              </a:extLst>
            </p:cNvPr>
            <p:cNvSpPr/>
            <p:nvPr/>
          </p:nvSpPr>
          <p:spPr>
            <a:xfrm>
              <a:off x="3076073" y="2866299"/>
              <a:ext cx="956930" cy="21265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말풍선: 타원형 26">
              <a:extLst>
                <a:ext uri="{FF2B5EF4-FFF2-40B4-BE49-F238E27FC236}">
                  <a16:creationId xmlns:a16="http://schemas.microsoft.com/office/drawing/2014/main" id="{9FEF67E7-CD18-4E74-ACCC-F32B488D6A73}"/>
                </a:ext>
              </a:extLst>
            </p:cNvPr>
            <p:cNvSpPr/>
            <p:nvPr/>
          </p:nvSpPr>
          <p:spPr>
            <a:xfrm>
              <a:off x="2405136" y="1530473"/>
              <a:ext cx="644769" cy="643222"/>
            </a:xfrm>
            <a:prstGeom prst="wedgeEllipseCallout">
              <a:avLst>
                <a:gd name="adj1" fmla="val 985"/>
                <a:gd name="adj2" fmla="val 69790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1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말풍선: 타원형 27">
              <a:extLst>
                <a:ext uri="{FF2B5EF4-FFF2-40B4-BE49-F238E27FC236}">
                  <a16:creationId xmlns:a16="http://schemas.microsoft.com/office/drawing/2014/main" id="{925DEDA3-827B-4C52-AB4C-6E57E9A6D157}"/>
                </a:ext>
              </a:extLst>
            </p:cNvPr>
            <p:cNvSpPr/>
            <p:nvPr/>
          </p:nvSpPr>
          <p:spPr>
            <a:xfrm>
              <a:off x="3600607" y="1989481"/>
              <a:ext cx="644769" cy="643222"/>
            </a:xfrm>
            <a:prstGeom prst="wedgeEllipseCallout">
              <a:avLst>
                <a:gd name="adj1" fmla="val 985"/>
                <a:gd name="adj2" fmla="val 80726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2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E901B8A3-E0BF-482C-A6D2-0D3F0DAF87CD}"/>
                </a:ext>
              </a:extLst>
            </p:cNvPr>
            <p:cNvSpPr/>
            <p:nvPr/>
          </p:nvSpPr>
          <p:spPr>
            <a:xfrm>
              <a:off x="2227168" y="5559130"/>
              <a:ext cx="1382964" cy="23593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말풍선: 타원형 32">
              <a:extLst>
                <a:ext uri="{FF2B5EF4-FFF2-40B4-BE49-F238E27FC236}">
                  <a16:creationId xmlns:a16="http://schemas.microsoft.com/office/drawing/2014/main" id="{E244C2DF-0EFC-476B-866A-F8F6679EA45A}"/>
                </a:ext>
              </a:extLst>
            </p:cNvPr>
            <p:cNvSpPr/>
            <p:nvPr/>
          </p:nvSpPr>
          <p:spPr>
            <a:xfrm>
              <a:off x="2924771" y="4684306"/>
              <a:ext cx="644769" cy="643222"/>
            </a:xfrm>
            <a:prstGeom prst="wedgeEllipseCallout">
              <a:avLst>
                <a:gd name="adj1" fmla="val 985"/>
                <a:gd name="adj2" fmla="val 80726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3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34" name="그림 33">
            <a:extLst>
              <a:ext uri="{FF2B5EF4-FFF2-40B4-BE49-F238E27FC236}">
                <a16:creationId xmlns:a16="http://schemas.microsoft.com/office/drawing/2014/main" id="{C81AD87C-B218-4FCC-8B38-D5FD68592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31" name="그림 30">
            <a:hlinkClick r:id="rId5" action="ppaction://hlinksldjump"/>
            <a:extLst>
              <a:ext uri="{FF2B5EF4-FFF2-40B4-BE49-F238E27FC236}">
                <a16:creationId xmlns:a16="http://schemas.microsoft.com/office/drawing/2014/main" id="{3D38BD89-8F02-445F-9ACD-3434FCDEE9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35" name="그림 34">
            <a:hlinkClick r:id="rId7" action="ppaction://hlinksldjump"/>
            <a:extLst>
              <a:ext uri="{FF2B5EF4-FFF2-40B4-BE49-F238E27FC236}">
                <a16:creationId xmlns:a16="http://schemas.microsoft.com/office/drawing/2014/main" id="{CC0F2C10-687B-4FBA-88DD-8368EFA51B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37" name="그림 36">
            <a:hlinkClick r:id="rId9" action="ppaction://hlinksldjump"/>
            <a:extLst>
              <a:ext uri="{FF2B5EF4-FFF2-40B4-BE49-F238E27FC236}">
                <a16:creationId xmlns:a16="http://schemas.microsoft.com/office/drawing/2014/main" id="{AD6782F6-2707-46AF-A003-7651409C5D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77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제목 5">
            <a:extLst>
              <a:ext uri="{FF2B5EF4-FFF2-40B4-BE49-F238E27FC236}">
                <a16:creationId xmlns:a16="http://schemas.microsoft.com/office/drawing/2014/main" id="{7161865F-F0E0-4027-B14A-9304D5D744BE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1. Headset (Sound)</a:t>
            </a:r>
            <a:endParaRPr lang="ko-KR" altLang="en-US" b="1" dirty="0"/>
          </a:p>
        </p:txBody>
      </p:sp>
      <p:sp>
        <p:nvSpPr>
          <p:cNvPr id="15" name="사각형: 잘린 대각선 방향 모서리 14">
            <a:extLst>
              <a:ext uri="{FF2B5EF4-FFF2-40B4-BE49-F238E27FC236}">
                <a16:creationId xmlns:a16="http://schemas.microsoft.com/office/drawing/2014/main" id="{FBB48BD0-A6ED-48A9-AD57-B5E836E9CAEF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슬라이드 번호 개체 틀 3">
            <a:extLst>
              <a:ext uri="{FF2B5EF4-FFF2-40B4-BE49-F238E27FC236}">
                <a16:creationId xmlns:a16="http://schemas.microsoft.com/office/drawing/2014/main" id="{0CF77989-C81D-4319-805F-EC04E296EFBF}"/>
              </a:ext>
            </a:extLst>
          </p:cNvPr>
          <p:cNvSpPr txBox="1">
            <a:spLocks/>
          </p:cNvSpPr>
          <p:nvPr/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8F2274-A47F-48AD-9560-F88FC9CF2162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9E8AA60-D607-4388-8A56-53A2FA4B7544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23" name="사각형: 잘린 위쪽 모서리 22">
              <a:extLst>
                <a:ext uri="{FF2B5EF4-FFF2-40B4-BE49-F238E27FC236}">
                  <a16:creationId xmlns:a16="http://schemas.microsoft.com/office/drawing/2014/main" id="{300E0F7C-87AA-4E4C-AA7D-E28E45F40D89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사각형: 잘린 위쪽 모서리 23">
              <a:extLst>
                <a:ext uri="{FF2B5EF4-FFF2-40B4-BE49-F238E27FC236}">
                  <a16:creationId xmlns:a16="http://schemas.microsoft.com/office/drawing/2014/main" id="{057048AA-4EEA-4457-BDF1-1D9A278CFFA4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Sound</a:t>
              </a:r>
              <a:endParaRPr lang="ko-KR" altLang="en-US" b="1" dirty="0"/>
            </a:p>
          </p:txBody>
        </p:sp>
        <p:sp>
          <p:nvSpPr>
            <p:cNvPr id="25" name="사각형: 잘린 위쪽 모서리 24">
              <a:extLst>
                <a:ext uri="{FF2B5EF4-FFF2-40B4-BE49-F238E27FC236}">
                  <a16:creationId xmlns:a16="http://schemas.microsoft.com/office/drawing/2014/main" id="{41500F4E-69E0-4B0C-9FAD-E1B8DD825905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0" name="사각형: 잘린 위쪽 모서리 29">
              <a:extLst>
                <a:ext uri="{FF2B5EF4-FFF2-40B4-BE49-F238E27FC236}">
                  <a16:creationId xmlns:a16="http://schemas.microsoft.com/office/drawing/2014/main" id="{068AB644-8647-4553-AC66-14600FCC447C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sp>
        <p:nvSpPr>
          <p:cNvPr id="17" name="내용 개체 틀 8">
            <a:extLst>
              <a:ext uri="{FF2B5EF4-FFF2-40B4-BE49-F238E27FC236}">
                <a16:creationId xmlns:a16="http://schemas.microsoft.com/office/drawing/2014/main" id="{7ACA0429-0078-4742-89A4-71A593EBF317}"/>
              </a:ext>
            </a:extLst>
          </p:cNvPr>
          <p:cNvSpPr txBox="1">
            <a:spLocks/>
          </p:cNvSpPr>
          <p:nvPr/>
        </p:nvSpPr>
        <p:spPr>
          <a:xfrm>
            <a:off x="6297930" y="1353600"/>
            <a:ext cx="4721761" cy="47728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18" name="내용 개체 틀 8">
            <a:extLst>
              <a:ext uri="{FF2B5EF4-FFF2-40B4-BE49-F238E27FC236}">
                <a16:creationId xmlns:a16="http://schemas.microsoft.com/office/drawing/2014/main" id="{98826A3F-91EF-4BB8-B531-629C5A0B70F8}"/>
              </a:ext>
            </a:extLst>
          </p:cNvPr>
          <p:cNvSpPr txBox="1">
            <a:spLocks/>
          </p:cNvSpPr>
          <p:nvPr/>
        </p:nvSpPr>
        <p:spPr>
          <a:xfrm>
            <a:off x="5856584" y="750748"/>
            <a:ext cx="5162918" cy="47728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/>
              <a:t>기본 장치로 설정이 되었습니다</a:t>
            </a:r>
            <a:r>
              <a:rPr lang="en-US" altLang="ko-KR" b="1" dirty="0"/>
              <a:t>. 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ko-KR" altLang="en-US" b="1" dirty="0"/>
              <a:t>사용할 </a:t>
            </a:r>
            <a:r>
              <a:rPr lang="en-US" altLang="ko-KR" b="1" dirty="0"/>
              <a:t>Headset</a:t>
            </a:r>
            <a:r>
              <a:rPr lang="ko-KR" altLang="en-US" b="1" dirty="0"/>
              <a:t>을 선택한 후</a:t>
            </a:r>
            <a:br>
              <a:rPr lang="en-US" altLang="ko-KR" b="1" dirty="0"/>
            </a:br>
            <a:r>
              <a:rPr lang="ko-KR" altLang="en-US" b="1" dirty="0">
                <a:solidFill>
                  <a:srgbClr val="0070C0"/>
                </a:solidFill>
              </a:rPr>
              <a:t>마우스 오른쪽 버튼을 클릭</a:t>
            </a:r>
            <a:r>
              <a:rPr lang="ko-KR" altLang="en-US" b="1" dirty="0"/>
              <a:t>합니다</a:t>
            </a:r>
            <a:r>
              <a:rPr lang="en-US" altLang="ko-KR" b="1" dirty="0"/>
              <a:t>.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endParaRPr lang="en-US" altLang="ko-KR" b="1" dirty="0"/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ko-KR" altLang="en-US" b="1" dirty="0"/>
              <a:t>속성을 클릭한 후 </a:t>
            </a:r>
            <a:r>
              <a:rPr lang="en-US" altLang="ko-KR" b="1" dirty="0">
                <a:solidFill>
                  <a:srgbClr val="0070C0"/>
                </a:solidFill>
              </a:rPr>
              <a:t>‘</a:t>
            </a:r>
            <a:r>
              <a:rPr lang="ko-KR" altLang="en-US" b="1" dirty="0">
                <a:solidFill>
                  <a:srgbClr val="0070C0"/>
                </a:solidFill>
              </a:rPr>
              <a:t>수준</a:t>
            </a:r>
            <a:r>
              <a:rPr lang="en-US" altLang="ko-KR" b="1" dirty="0">
                <a:solidFill>
                  <a:srgbClr val="0070C0"/>
                </a:solidFill>
              </a:rPr>
              <a:t>’</a:t>
            </a:r>
            <a:r>
              <a:rPr lang="ko-KR" altLang="en-US" b="1" dirty="0">
                <a:solidFill>
                  <a:srgbClr val="0070C0"/>
                </a:solidFill>
              </a:rPr>
              <a:t> 탭</a:t>
            </a:r>
            <a:r>
              <a:rPr lang="ko-KR" altLang="en-US" b="1" dirty="0"/>
              <a:t>에서</a:t>
            </a:r>
            <a:br>
              <a:rPr lang="en-US" altLang="ko-KR" b="1" dirty="0"/>
            </a:br>
            <a:r>
              <a:rPr lang="ko-KR" altLang="en-US" b="1" dirty="0"/>
              <a:t>스피커 볼륨을 조정합니다</a:t>
            </a:r>
            <a:r>
              <a:rPr lang="en-US" altLang="ko-KR" b="1" dirty="0"/>
              <a:t>.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endParaRPr lang="en-US" altLang="ko-KR" b="1" dirty="0"/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ko-KR" altLang="en-US" b="1" dirty="0"/>
              <a:t>스피커 버튼은 </a:t>
            </a:r>
            <a:r>
              <a:rPr lang="ko-KR" altLang="en-US" b="1" dirty="0" err="1">
                <a:solidFill>
                  <a:srgbClr val="FF0000"/>
                </a:solidFill>
              </a:rPr>
              <a:t>음소거를</a:t>
            </a:r>
            <a:r>
              <a:rPr lang="ko-KR" altLang="en-US" b="1" dirty="0">
                <a:solidFill>
                  <a:srgbClr val="FF0000"/>
                </a:solidFill>
              </a:rPr>
              <a:t> 해제</a:t>
            </a:r>
            <a:r>
              <a:rPr lang="ko-KR" altLang="en-US" b="1" dirty="0"/>
              <a:t>합니다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8F171A0-E3A1-4FCE-88DA-1DF8B218CE59}"/>
              </a:ext>
            </a:extLst>
          </p:cNvPr>
          <p:cNvGrpSpPr/>
          <p:nvPr/>
        </p:nvGrpSpPr>
        <p:grpSpPr>
          <a:xfrm>
            <a:off x="6067581" y="4532966"/>
            <a:ext cx="4352921" cy="1902117"/>
            <a:chOff x="6276298" y="3709605"/>
            <a:chExt cx="4352921" cy="1902117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EE1D152F-1346-4120-AEA0-D1D25FD72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76298" y="3709605"/>
              <a:ext cx="4352921" cy="1902117"/>
            </a:xfrm>
            <a:prstGeom prst="rect">
              <a:avLst/>
            </a:prstGeom>
          </p:spPr>
        </p:pic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570D4F1F-DC96-4ACC-B4B2-937837E3968A}"/>
                </a:ext>
              </a:extLst>
            </p:cNvPr>
            <p:cNvSpPr/>
            <p:nvPr/>
          </p:nvSpPr>
          <p:spPr>
            <a:xfrm>
              <a:off x="6807255" y="3924174"/>
              <a:ext cx="574158" cy="26682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CDABAD09-BBC2-4316-A41C-D724D6ADC58C}"/>
                </a:ext>
              </a:extLst>
            </p:cNvPr>
            <p:cNvSpPr/>
            <p:nvPr/>
          </p:nvSpPr>
          <p:spPr>
            <a:xfrm>
              <a:off x="8692760" y="4303288"/>
              <a:ext cx="751367" cy="24013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말풍선: 타원형 36">
              <a:extLst>
                <a:ext uri="{FF2B5EF4-FFF2-40B4-BE49-F238E27FC236}">
                  <a16:creationId xmlns:a16="http://schemas.microsoft.com/office/drawing/2014/main" id="{2E7C4830-BC96-443F-B07E-BE2526BF4DEE}"/>
                </a:ext>
              </a:extLst>
            </p:cNvPr>
            <p:cNvSpPr/>
            <p:nvPr/>
          </p:nvSpPr>
          <p:spPr>
            <a:xfrm>
              <a:off x="6771949" y="4393994"/>
              <a:ext cx="644769" cy="643222"/>
            </a:xfrm>
            <a:prstGeom prst="wedgeEllipseCallout">
              <a:avLst>
                <a:gd name="adj1" fmla="val 985"/>
                <a:gd name="adj2" fmla="val -76014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2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말풍선: 타원형 37">
              <a:extLst>
                <a:ext uri="{FF2B5EF4-FFF2-40B4-BE49-F238E27FC236}">
                  <a16:creationId xmlns:a16="http://schemas.microsoft.com/office/drawing/2014/main" id="{3A688A6A-B3A9-404F-8D35-7E420AF1D824}"/>
                </a:ext>
              </a:extLst>
            </p:cNvPr>
            <p:cNvSpPr/>
            <p:nvPr/>
          </p:nvSpPr>
          <p:spPr>
            <a:xfrm>
              <a:off x="8746058" y="4760548"/>
              <a:ext cx="644769" cy="643222"/>
            </a:xfrm>
            <a:prstGeom prst="wedgeEllipseCallout">
              <a:avLst>
                <a:gd name="adj1" fmla="val -38"/>
                <a:gd name="adj2" fmla="val -77495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3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EE7D566B-81EE-4DAC-88E6-92EEEDE3D5E8}"/>
              </a:ext>
            </a:extLst>
          </p:cNvPr>
          <p:cNvGrpSpPr/>
          <p:nvPr/>
        </p:nvGrpSpPr>
        <p:grpSpPr>
          <a:xfrm>
            <a:off x="606108" y="1417163"/>
            <a:ext cx="4514850" cy="4938269"/>
            <a:chOff x="606108" y="1417163"/>
            <a:chExt cx="4514850" cy="4938269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2A2CB998-CC79-4E43-8E1D-AD033CB7F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6108" y="1417163"/>
              <a:ext cx="4514850" cy="4938269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57956B6-44C6-41D5-AC9F-3E902D51E04B}"/>
                </a:ext>
              </a:extLst>
            </p:cNvPr>
            <p:cNvSpPr/>
            <p:nvPr/>
          </p:nvSpPr>
          <p:spPr>
            <a:xfrm>
              <a:off x="852823" y="2446211"/>
              <a:ext cx="2494004" cy="62963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095EC0AC-A0E2-4A03-B3CC-46EE5F998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9608" t="26813" r="2317" b="37095"/>
            <a:stretch/>
          </p:blipFill>
          <p:spPr>
            <a:xfrm>
              <a:off x="2065164" y="3104361"/>
              <a:ext cx="2752078" cy="1801403"/>
            </a:xfrm>
            <a:prstGeom prst="rect">
              <a:avLst/>
            </a:prstGeom>
          </p:spPr>
        </p:pic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E8D718F7-700D-49DE-8642-E6CE62EB68F9}"/>
                </a:ext>
              </a:extLst>
            </p:cNvPr>
            <p:cNvSpPr/>
            <p:nvPr/>
          </p:nvSpPr>
          <p:spPr>
            <a:xfrm>
              <a:off x="2275367" y="4678326"/>
              <a:ext cx="605083" cy="22743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말풍선: 타원형 40">
              <a:extLst>
                <a:ext uri="{FF2B5EF4-FFF2-40B4-BE49-F238E27FC236}">
                  <a16:creationId xmlns:a16="http://schemas.microsoft.com/office/drawing/2014/main" id="{97B78CFF-7B3D-4651-B4DF-0AC287D2F165}"/>
                </a:ext>
              </a:extLst>
            </p:cNvPr>
            <p:cNvSpPr/>
            <p:nvPr/>
          </p:nvSpPr>
          <p:spPr>
            <a:xfrm>
              <a:off x="3014460" y="4639405"/>
              <a:ext cx="644769" cy="643222"/>
            </a:xfrm>
            <a:prstGeom prst="wedgeEllipseCallout">
              <a:avLst>
                <a:gd name="adj1" fmla="val -61679"/>
                <a:gd name="adj2" fmla="val -6587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1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22" name="그림 21">
            <a:extLst>
              <a:ext uri="{FF2B5EF4-FFF2-40B4-BE49-F238E27FC236}">
                <a16:creationId xmlns:a16="http://schemas.microsoft.com/office/drawing/2014/main" id="{D0AC7786-FB89-4375-9A75-8171D33B62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27" name="그림 26">
            <a:hlinkClick r:id="rId7" action="ppaction://hlinksldjump"/>
            <a:extLst>
              <a:ext uri="{FF2B5EF4-FFF2-40B4-BE49-F238E27FC236}">
                <a16:creationId xmlns:a16="http://schemas.microsoft.com/office/drawing/2014/main" id="{6E771B2E-2328-4807-8985-BFA43B8BB9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8" name="그림 27">
            <a:hlinkClick r:id="rId9" action="ppaction://hlinksldjump"/>
            <a:extLst>
              <a:ext uri="{FF2B5EF4-FFF2-40B4-BE49-F238E27FC236}">
                <a16:creationId xmlns:a16="http://schemas.microsoft.com/office/drawing/2014/main" id="{89B09A1B-DAE6-471F-BB4D-79761A2B4A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42" name="그림 41">
            <a:hlinkClick r:id="rId11" action="ppaction://hlinksldjump"/>
            <a:extLst>
              <a:ext uri="{FF2B5EF4-FFF2-40B4-BE49-F238E27FC236}">
                <a16:creationId xmlns:a16="http://schemas.microsoft.com/office/drawing/2014/main" id="{2E1BFBCF-142F-4879-B817-490DEEDFE2E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17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제목 5">
            <a:extLst>
              <a:ext uri="{FF2B5EF4-FFF2-40B4-BE49-F238E27FC236}">
                <a16:creationId xmlns:a16="http://schemas.microsoft.com/office/drawing/2014/main" id="{7161865F-F0E0-4027-B14A-9304D5D744BE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2. Headset (Microphone)</a:t>
            </a:r>
            <a:endParaRPr lang="ko-KR" altLang="en-US" b="1" dirty="0"/>
          </a:p>
        </p:txBody>
      </p:sp>
      <p:sp>
        <p:nvSpPr>
          <p:cNvPr id="15" name="사각형: 잘린 대각선 방향 모서리 14">
            <a:extLst>
              <a:ext uri="{FF2B5EF4-FFF2-40B4-BE49-F238E27FC236}">
                <a16:creationId xmlns:a16="http://schemas.microsoft.com/office/drawing/2014/main" id="{FBB48BD0-A6ED-48A9-AD57-B5E836E9CAEF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슬라이드 번호 개체 틀 3">
            <a:extLst>
              <a:ext uri="{FF2B5EF4-FFF2-40B4-BE49-F238E27FC236}">
                <a16:creationId xmlns:a16="http://schemas.microsoft.com/office/drawing/2014/main" id="{0CF77989-C81D-4319-805F-EC04E296EFBF}"/>
              </a:ext>
            </a:extLst>
          </p:cNvPr>
          <p:cNvSpPr txBox="1">
            <a:spLocks/>
          </p:cNvSpPr>
          <p:nvPr/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8F2274-A47F-48AD-9560-F88FC9CF2162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CA4BC2B-1D15-4B5B-A419-5FA362D8EFBB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23" name="사각형: 잘린 위쪽 모서리 22">
              <a:extLst>
                <a:ext uri="{FF2B5EF4-FFF2-40B4-BE49-F238E27FC236}">
                  <a16:creationId xmlns:a16="http://schemas.microsoft.com/office/drawing/2014/main" id="{300E0F7C-87AA-4E4C-AA7D-E28E45F40D89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사각형: 잘린 위쪽 모서리 23">
              <a:extLst>
                <a:ext uri="{FF2B5EF4-FFF2-40B4-BE49-F238E27FC236}">
                  <a16:creationId xmlns:a16="http://schemas.microsoft.com/office/drawing/2014/main" id="{057048AA-4EEA-4457-BDF1-1D9A278CFFA4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5" name="사각형: 잘린 위쪽 모서리 24">
              <a:extLst>
                <a:ext uri="{FF2B5EF4-FFF2-40B4-BE49-F238E27FC236}">
                  <a16:creationId xmlns:a16="http://schemas.microsoft.com/office/drawing/2014/main" id="{41500F4E-69E0-4B0C-9FAD-E1B8DD825905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/>
                <a:t>Microphone</a:t>
              </a:r>
              <a:endParaRPr lang="ko-KR" altLang="en-US" sz="1600" b="1" dirty="0"/>
            </a:p>
          </p:txBody>
        </p:sp>
        <p:sp>
          <p:nvSpPr>
            <p:cNvPr id="30" name="사각형: 잘린 위쪽 모서리 29">
              <a:extLst>
                <a:ext uri="{FF2B5EF4-FFF2-40B4-BE49-F238E27FC236}">
                  <a16:creationId xmlns:a16="http://schemas.microsoft.com/office/drawing/2014/main" id="{068AB644-8647-4553-AC66-14600FCC447C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sp>
        <p:nvSpPr>
          <p:cNvPr id="17" name="내용 개체 틀 8">
            <a:extLst>
              <a:ext uri="{FF2B5EF4-FFF2-40B4-BE49-F238E27FC236}">
                <a16:creationId xmlns:a16="http://schemas.microsoft.com/office/drawing/2014/main" id="{7ACA0429-0078-4742-89A4-71A593EBF317}"/>
              </a:ext>
            </a:extLst>
          </p:cNvPr>
          <p:cNvSpPr txBox="1">
            <a:spLocks/>
          </p:cNvSpPr>
          <p:nvPr/>
        </p:nvSpPr>
        <p:spPr>
          <a:xfrm>
            <a:off x="6297930" y="1353600"/>
            <a:ext cx="4721761" cy="47728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22" name="내용 개체 틀 8">
            <a:extLst>
              <a:ext uri="{FF2B5EF4-FFF2-40B4-BE49-F238E27FC236}">
                <a16:creationId xmlns:a16="http://schemas.microsoft.com/office/drawing/2014/main" id="{9E1F9736-899F-4329-B001-3815CBFE13F1}"/>
              </a:ext>
            </a:extLst>
          </p:cNvPr>
          <p:cNvSpPr txBox="1">
            <a:spLocks/>
          </p:cNvSpPr>
          <p:nvPr/>
        </p:nvSpPr>
        <p:spPr>
          <a:xfrm>
            <a:off x="5282780" y="742641"/>
            <a:ext cx="6193305" cy="611150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en-US" altLang="ko-KR" sz="1800" b="1" dirty="0"/>
              <a:t>‘</a:t>
            </a:r>
            <a:r>
              <a:rPr lang="ko-KR" altLang="en-US" sz="1800" b="1" dirty="0"/>
              <a:t>녹음</a:t>
            </a:r>
            <a:r>
              <a:rPr lang="en-US" altLang="ko-KR" sz="1800" b="1" dirty="0"/>
              <a:t>’</a:t>
            </a:r>
            <a:r>
              <a:rPr lang="ko-KR" altLang="en-US" sz="1800" b="1" dirty="0"/>
              <a:t>으로 이동합니다</a:t>
            </a:r>
            <a:r>
              <a:rPr lang="en-US" altLang="ko-KR" sz="1800" b="1" dirty="0"/>
              <a:t>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ko-KR" altLang="en-US" sz="1800" b="1" dirty="0"/>
              <a:t>사용할 </a:t>
            </a:r>
            <a:r>
              <a:rPr lang="en-US" altLang="ko-KR" sz="1800" b="1" dirty="0"/>
              <a:t>Headset</a:t>
            </a:r>
            <a:r>
              <a:rPr lang="ko-KR" altLang="en-US" sz="1800" b="1" dirty="0"/>
              <a:t> 마이크를</a:t>
            </a:r>
            <a:br>
              <a:rPr lang="en-US" altLang="ko-KR" sz="1800" b="1" dirty="0"/>
            </a:br>
            <a:r>
              <a:rPr lang="ko-KR" altLang="en-US" sz="1800" b="1" dirty="0"/>
              <a:t>기본장치로 설정합니다</a:t>
            </a:r>
            <a:r>
              <a:rPr lang="en-US" altLang="ko-KR" sz="1800" b="1" dirty="0"/>
              <a:t>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ko-KR" altLang="en-US" sz="1800" b="1" dirty="0">
                <a:solidFill>
                  <a:srgbClr val="0070C0"/>
                </a:solidFill>
              </a:rPr>
              <a:t>사용하지 않는 마이크 장치</a:t>
            </a:r>
            <a:r>
              <a:rPr lang="ko-KR" altLang="en-US" sz="1800" b="1" dirty="0"/>
              <a:t>는 선택해서</a:t>
            </a:r>
            <a:br>
              <a:rPr lang="en-US" altLang="ko-KR" sz="1800" b="1" dirty="0"/>
            </a:br>
            <a:r>
              <a:rPr lang="ko-KR" altLang="en-US" sz="1800" b="1" dirty="0"/>
              <a:t>오른쪽 마우스 버튼을 클릭한 후</a:t>
            </a:r>
            <a:br>
              <a:rPr lang="en-US" altLang="ko-KR" sz="1800" b="1" dirty="0"/>
            </a:br>
            <a:r>
              <a:rPr lang="en-US" altLang="ko-KR" sz="1800" b="1" dirty="0">
                <a:solidFill>
                  <a:srgbClr val="FF0000"/>
                </a:solidFill>
              </a:rPr>
              <a:t>‘</a:t>
            </a:r>
            <a:r>
              <a:rPr lang="ko-KR" altLang="en-US" sz="1800" b="1" dirty="0">
                <a:solidFill>
                  <a:srgbClr val="FF0000"/>
                </a:solidFill>
              </a:rPr>
              <a:t>사용 안 함</a:t>
            </a:r>
            <a:r>
              <a:rPr lang="en-US" altLang="ko-KR" sz="1800" b="1" dirty="0">
                <a:solidFill>
                  <a:srgbClr val="FF0000"/>
                </a:solidFill>
              </a:rPr>
              <a:t>’ </a:t>
            </a:r>
            <a:r>
              <a:rPr lang="ko-KR" altLang="en-US" sz="1800" b="1" dirty="0">
                <a:solidFill>
                  <a:srgbClr val="FF0000"/>
                </a:solidFill>
              </a:rPr>
              <a:t>으로 설정</a:t>
            </a:r>
            <a:r>
              <a:rPr lang="ko-KR" altLang="en-US" sz="1800" b="1" dirty="0"/>
              <a:t>합니다</a:t>
            </a:r>
            <a:r>
              <a:rPr lang="en-US" altLang="ko-KR" sz="1800" b="1" dirty="0"/>
              <a:t>.</a:t>
            </a:r>
            <a:br>
              <a:rPr lang="en-US" altLang="ko-KR" sz="1800" b="1" dirty="0"/>
            </a:br>
            <a:r>
              <a:rPr lang="en-US" altLang="ko-KR" sz="1800" b="1" dirty="0">
                <a:solidFill>
                  <a:srgbClr val="FF0000"/>
                </a:solidFill>
              </a:rPr>
              <a:t>* Howling(</a:t>
            </a:r>
            <a:r>
              <a:rPr lang="ko-KR" altLang="en-US" sz="1800" b="1" dirty="0">
                <a:solidFill>
                  <a:srgbClr val="FF0000"/>
                </a:solidFill>
              </a:rPr>
              <a:t>소리 울림</a:t>
            </a:r>
            <a:r>
              <a:rPr lang="en-US" altLang="ko-KR" sz="1800" b="1" dirty="0">
                <a:solidFill>
                  <a:srgbClr val="FF0000"/>
                </a:solidFill>
              </a:rPr>
              <a:t>)</a:t>
            </a:r>
            <a:r>
              <a:rPr lang="ko-KR" altLang="en-US" sz="1800" b="1" dirty="0">
                <a:solidFill>
                  <a:srgbClr val="FF0000"/>
                </a:solidFill>
              </a:rPr>
              <a:t>과 소음 차단</a:t>
            </a:r>
            <a:endParaRPr lang="en-US" altLang="ko-KR" sz="1800" b="1" dirty="0">
              <a:solidFill>
                <a:srgbClr val="FF0000"/>
              </a:solidFill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arenR"/>
            </a:pPr>
            <a:r>
              <a:rPr lang="ko-KR" altLang="en-US" sz="1800" b="1" dirty="0"/>
              <a:t>막대 바에서 음성이 인식되는지</a:t>
            </a:r>
            <a:br>
              <a:rPr lang="en-US" altLang="ko-KR" sz="1800" b="1" dirty="0"/>
            </a:br>
            <a:r>
              <a:rPr lang="ko-KR" altLang="en-US" sz="1800" b="1" dirty="0"/>
              <a:t>확인합니다</a:t>
            </a:r>
            <a:r>
              <a:rPr lang="en-US" altLang="ko-KR" sz="1800" b="1" dirty="0"/>
              <a:t>. </a:t>
            </a:r>
            <a:r>
              <a:rPr lang="ko-KR" altLang="en-US" sz="1800" b="1" dirty="0">
                <a:solidFill>
                  <a:srgbClr val="0070C0"/>
                </a:solidFill>
              </a:rPr>
              <a:t>녹색으로 바가 움직이면 정상입니다</a:t>
            </a:r>
            <a:r>
              <a:rPr lang="en-US" altLang="ko-KR" sz="1800" b="1" dirty="0">
                <a:solidFill>
                  <a:srgbClr val="0070C0"/>
                </a:solidFill>
              </a:rPr>
              <a:t>.</a:t>
            </a:r>
            <a:endParaRPr lang="en-US" altLang="ko-KR" sz="1800" b="1" dirty="0"/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923E4702-A226-40A3-B515-C4608F6C9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F6ED2B1A-2360-4DC1-A5D9-B09895E5FC2B}"/>
              </a:ext>
            </a:extLst>
          </p:cNvPr>
          <p:cNvGrpSpPr/>
          <p:nvPr/>
        </p:nvGrpSpPr>
        <p:grpSpPr>
          <a:xfrm>
            <a:off x="633920" y="1280863"/>
            <a:ext cx="4514850" cy="5048250"/>
            <a:chOff x="633920" y="1280863"/>
            <a:chExt cx="4514850" cy="5048250"/>
          </a:xfrm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CC90B021-D271-449C-9D75-31433FCAE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920" y="1280863"/>
              <a:ext cx="4514850" cy="5048250"/>
            </a:xfrm>
            <a:prstGeom prst="rect">
              <a:avLst/>
            </a:prstGeom>
          </p:spPr>
        </p:pic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040CD8C-04DB-40DA-BA8A-3F889B6BB386}"/>
                </a:ext>
              </a:extLst>
            </p:cNvPr>
            <p:cNvSpPr/>
            <p:nvPr/>
          </p:nvSpPr>
          <p:spPr>
            <a:xfrm>
              <a:off x="955508" y="2374105"/>
              <a:ext cx="2494004" cy="50737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573B5D1E-1815-4778-9C3E-D0D1C34B4DBF}"/>
                </a:ext>
              </a:extLst>
            </p:cNvPr>
            <p:cNvSpPr/>
            <p:nvPr/>
          </p:nvSpPr>
          <p:spPr>
            <a:xfrm>
              <a:off x="2711302" y="5482684"/>
              <a:ext cx="1273101" cy="23717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0DE15EF0-1FF8-4533-8252-23B00752E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7578" y="3429000"/>
              <a:ext cx="2143125" cy="1238250"/>
            </a:xfrm>
            <a:prstGeom prst="rect">
              <a:avLst/>
            </a:prstGeom>
          </p:spPr>
        </p:pic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5BB5B710-0950-435C-909C-11E52806C448}"/>
                </a:ext>
              </a:extLst>
            </p:cNvPr>
            <p:cNvSpPr/>
            <p:nvPr/>
          </p:nvSpPr>
          <p:spPr>
            <a:xfrm>
              <a:off x="955508" y="2930790"/>
              <a:ext cx="2494004" cy="50737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말풍선: 타원형 44">
              <a:extLst>
                <a:ext uri="{FF2B5EF4-FFF2-40B4-BE49-F238E27FC236}">
                  <a16:creationId xmlns:a16="http://schemas.microsoft.com/office/drawing/2014/main" id="{7251A863-5C78-46F6-93CA-479FCEC7A373}"/>
                </a:ext>
              </a:extLst>
            </p:cNvPr>
            <p:cNvSpPr/>
            <p:nvPr/>
          </p:nvSpPr>
          <p:spPr>
            <a:xfrm>
              <a:off x="1880125" y="1432695"/>
              <a:ext cx="644769" cy="643222"/>
            </a:xfrm>
            <a:prstGeom prst="wedgeEllipseCallout">
              <a:avLst>
                <a:gd name="adj1" fmla="val -69161"/>
                <a:gd name="adj2" fmla="val 4535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1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말풍선: 타원형 45">
              <a:extLst>
                <a:ext uri="{FF2B5EF4-FFF2-40B4-BE49-F238E27FC236}">
                  <a16:creationId xmlns:a16="http://schemas.microsoft.com/office/drawing/2014/main" id="{85F93C03-3AB1-439C-9B1B-CF067688E622}"/>
                </a:ext>
              </a:extLst>
            </p:cNvPr>
            <p:cNvSpPr/>
            <p:nvPr/>
          </p:nvSpPr>
          <p:spPr>
            <a:xfrm>
              <a:off x="3583522" y="2306181"/>
              <a:ext cx="644769" cy="643222"/>
            </a:xfrm>
            <a:prstGeom prst="wedgeEllipseCallout">
              <a:avLst>
                <a:gd name="adj1" fmla="val -64977"/>
                <a:gd name="adj2" fmla="val 25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2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0108D12-4F9B-428E-B5CB-B839E9D34F54}"/>
                </a:ext>
              </a:extLst>
            </p:cNvPr>
            <p:cNvSpPr/>
            <p:nvPr/>
          </p:nvSpPr>
          <p:spPr>
            <a:xfrm>
              <a:off x="4529470" y="2292579"/>
              <a:ext cx="306824" cy="58889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말풍선: 타원형 47">
              <a:extLst>
                <a:ext uri="{FF2B5EF4-FFF2-40B4-BE49-F238E27FC236}">
                  <a16:creationId xmlns:a16="http://schemas.microsoft.com/office/drawing/2014/main" id="{AE907B4B-5C11-4DC3-B9DB-3EEB57A12846}"/>
                </a:ext>
              </a:extLst>
            </p:cNvPr>
            <p:cNvSpPr/>
            <p:nvPr/>
          </p:nvSpPr>
          <p:spPr>
            <a:xfrm>
              <a:off x="4366146" y="3058077"/>
              <a:ext cx="644769" cy="643222"/>
            </a:xfrm>
            <a:prstGeom prst="wedgeEllipseCallout">
              <a:avLst>
                <a:gd name="adj1" fmla="val 477"/>
                <a:gd name="adj2" fmla="val -64443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4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F8D7693-CFDC-4E1C-BB1B-AD4A53C1FFB5}"/>
                </a:ext>
              </a:extLst>
            </p:cNvPr>
            <p:cNvSpPr/>
            <p:nvPr/>
          </p:nvSpPr>
          <p:spPr>
            <a:xfrm>
              <a:off x="2566263" y="3618574"/>
              <a:ext cx="644769" cy="29444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B9861FF-56C6-4F6C-9944-76FAE8123B51}"/>
                </a:ext>
              </a:extLst>
            </p:cNvPr>
            <p:cNvSpPr/>
            <p:nvPr/>
          </p:nvSpPr>
          <p:spPr>
            <a:xfrm>
              <a:off x="1219199" y="1670412"/>
              <a:ext cx="457959" cy="26316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말풍선: 타원형 30">
              <a:extLst>
                <a:ext uri="{FF2B5EF4-FFF2-40B4-BE49-F238E27FC236}">
                  <a16:creationId xmlns:a16="http://schemas.microsoft.com/office/drawing/2014/main" id="{659EA689-3AE1-41C2-8405-44375F9D3C63}"/>
                </a:ext>
              </a:extLst>
            </p:cNvPr>
            <p:cNvSpPr/>
            <p:nvPr/>
          </p:nvSpPr>
          <p:spPr>
            <a:xfrm>
              <a:off x="3363821" y="3442996"/>
              <a:ext cx="644769" cy="643222"/>
            </a:xfrm>
            <a:prstGeom prst="wedgeEllipseCallout">
              <a:avLst>
                <a:gd name="adj1" fmla="val -65126"/>
                <a:gd name="adj2" fmla="val 2285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3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34" name="그림 33">
            <a:hlinkClick r:id="rId6" action="ppaction://hlinksldjump"/>
            <a:extLst>
              <a:ext uri="{FF2B5EF4-FFF2-40B4-BE49-F238E27FC236}">
                <a16:creationId xmlns:a16="http://schemas.microsoft.com/office/drawing/2014/main" id="{F8BF70C5-165D-4CED-942E-D02EB28063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35" name="그림 34">
            <a:hlinkClick r:id="rId8" action="ppaction://hlinksldjump"/>
            <a:extLst>
              <a:ext uri="{FF2B5EF4-FFF2-40B4-BE49-F238E27FC236}">
                <a16:creationId xmlns:a16="http://schemas.microsoft.com/office/drawing/2014/main" id="{614DF86C-EB97-4497-8781-80F59B17C9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37" name="그림 36">
            <a:hlinkClick r:id="rId10" action="ppaction://hlinksldjump"/>
            <a:extLst>
              <a:ext uri="{FF2B5EF4-FFF2-40B4-BE49-F238E27FC236}">
                <a16:creationId xmlns:a16="http://schemas.microsoft.com/office/drawing/2014/main" id="{EB891FD6-EC3B-48C9-AB6B-393E0B724E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78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235585-561E-4F26-9437-CD327DE35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20" y="2037845"/>
            <a:ext cx="9603275" cy="1049235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ko-KR" dirty="0"/>
            </a:br>
            <a:r>
              <a:rPr lang="ko-KR" altLang="en-US" sz="4000" b="1" u="sng" dirty="0"/>
              <a:t>제</a:t>
            </a:r>
            <a:r>
              <a:rPr lang="en-US" altLang="ko-KR" sz="4000" b="1" u="sng" dirty="0"/>
              <a:t>3</a:t>
            </a:r>
            <a:r>
              <a:rPr lang="ko-KR" altLang="en-US" sz="4000" b="1" u="sng" dirty="0"/>
              <a:t>장 </a:t>
            </a:r>
            <a:r>
              <a:rPr lang="en-US" altLang="ko-KR" sz="4000" b="1" u="sng" dirty="0"/>
              <a:t>Software </a:t>
            </a:r>
            <a:r>
              <a:rPr lang="ko-KR" altLang="en-US" sz="4000" b="1" u="sng" dirty="0"/>
              <a:t>설치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C9C929-00B1-433B-8A09-E9249BF0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7B23103F-6C66-4E36-B011-743ACF7C4211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FDF20F5-4684-483E-910B-178C4212E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8" name="그림 7">
            <a:hlinkClick r:id="rId4" action="ppaction://hlinksldjump"/>
            <a:extLst>
              <a:ext uri="{FF2B5EF4-FFF2-40B4-BE49-F238E27FC236}">
                <a16:creationId xmlns:a16="http://schemas.microsoft.com/office/drawing/2014/main" id="{A04C07AE-CDA2-4208-A33A-751900226E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9" name="그림 8">
            <a:hlinkClick r:id="rId6" action="ppaction://hlinksldjump"/>
            <a:extLst>
              <a:ext uri="{FF2B5EF4-FFF2-40B4-BE49-F238E27FC236}">
                <a16:creationId xmlns:a16="http://schemas.microsoft.com/office/drawing/2014/main" id="{2B9D6CA7-EAA2-4C7C-A56D-1ED890851B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11" name="그림 10">
            <a:hlinkClick r:id="rId8" action="ppaction://hlinksldjump"/>
            <a:extLst>
              <a:ext uri="{FF2B5EF4-FFF2-40B4-BE49-F238E27FC236}">
                <a16:creationId xmlns:a16="http://schemas.microsoft.com/office/drawing/2014/main" id="{9D9B6DCB-FB3A-4F42-8C46-9C1AD07840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05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제목 5">
            <a:extLst>
              <a:ext uri="{FF2B5EF4-FFF2-40B4-BE49-F238E27FC236}">
                <a16:creationId xmlns:a16="http://schemas.microsoft.com/office/drawing/2014/main" id="{7161865F-F0E0-4027-B14A-9304D5D744BE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1. </a:t>
            </a:r>
            <a:r>
              <a:rPr lang="ko-KR" altLang="en-US" b="1" dirty="0"/>
              <a:t>홈페이지 접속</a:t>
            </a:r>
          </a:p>
        </p:txBody>
      </p:sp>
      <p:sp>
        <p:nvSpPr>
          <p:cNvPr id="15" name="사각형: 잘린 대각선 방향 모서리 14">
            <a:extLst>
              <a:ext uri="{FF2B5EF4-FFF2-40B4-BE49-F238E27FC236}">
                <a16:creationId xmlns:a16="http://schemas.microsoft.com/office/drawing/2014/main" id="{FBB48BD0-A6ED-48A9-AD57-B5E836E9CAEF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슬라이드 번호 개체 틀 3">
            <a:extLst>
              <a:ext uri="{FF2B5EF4-FFF2-40B4-BE49-F238E27FC236}">
                <a16:creationId xmlns:a16="http://schemas.microsoft.com/office/drawing/2014/main" id="{0CF77989-C81D-4319-805F-EC04E296EFBF}"/>
              </a:ext>
            </a:extLst>
          </p:cNvPr>
          <p:cNvSpPr txBox="1">
            <a:spLocks/>
          </p:cNvSpPr>
          <p:nvPr/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8F2274-A47F-48AD-9560-F88FC9CF2162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40F61C41-E28C-454E-8201-C3234C85BA5F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23" name="사각형: 잘린 위쪽 모서리 22">
              <a:extLst>
                <a:ext uri="{FF2B5EF4-FFF2-40B4-BE49-F238E27FC236}">
                  <a16:creationId xmlns:a16="http://schemas.microsoft.com/office/drawing/2014/main" id="{300E0F7C-87AA-4E4C-AA7D-E28E45F40D89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사각형: 잘린 위쪽 모서리 23">
              <a:extLst>
                <a:ext uri="{FF2B5EF4-FFF2-40B4-BE49-F238E27FC236}">
                  <a16:creationId xmlns:a16="http://schemas.microsoft.com/office/drawing/2014/main" id="{057048AA-4EEA-4457-BDF1-1D9A278CFFA4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/>
                <a:t>홈페이지</a:t>
              </a:r>
              <a:br>
                <a:rPr lang="en-US" altLang="ko-KR" b="1" dirty="0"/>
              </a:br>
              <a:r>
                <a:rPr lang="ko-KR" altLang="en-US" b="1" dirty="0"/>
                <a:t>접속</a:t>
              </a:r>
            </a:p>
          </p:txBody>
        </p:sp>
        <p:sp>
          <p:nvSpPr>
            <p:cNvPr id="25" name="사각형: 잘린 위쪽 모서리 24">
              <a:extLst>
                <a:ext uri="{FF2B5EF4-FFF2-40B4-BE49-F238E27FC236}">
                  <a16:creationId xmlns:a16="http://schemas.microsoft.com/office/drawing/2014/main" id="{41500F4E-69E0-4B0C-9FAD-E1B8DD825905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0" name="사각형: 잘린 위쪽 모서리 29">
              <a:extLst>
                <a:ext uri="{FF2B5EF4-FFF2-40B4-BE49-F238E27FC236}">
                  <a16:creationId xmlns:a16="http://schemas.microsoft.com/office/drawing/2014/main" id="{068AB644-8647-4553-AC66-14600FCC447C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pic>
        <p:nvPicPr>
          <p:cNvPr id="29" name="내용 개체 틀 5">
            <a:extLst>
              <a:ext uri="{FF2B5EF4-FFF2-40B4-BE49-F238E27FC236}">
                <a16:creationId xmlns:a16="http://schemas.microsoft.com/office/drawing/2014/main" id="{B65BF512-E502-4499-A44C-6CB1011452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96880" y="968709"/>
            <a:ext cx="3182173" cy="56027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A95A26F1-E67B-4496-A667-86100498424F}"/>
              </a:ext>
            </a:extLst>
          </p:cNvPr>
          <p:cNvSpPr/>
          <p:nvPr/>
        </p:nvSpPr>
        <p:spPr>
          <a:xfrm>
            <a:off x="1370048" y="3955029"/>
            <a:ext cx="2908337" cy="4491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47EB8D8-2191-4D0E-8FD1-C5E5FBE5C905}"/>
              </a:ext>
            </a:extLst>
          </p:cNvPr>
          <p:cNvSpPr/>
          <p:nvPr/>
        </p:nvSpPr>
        <p:spPr>
          <a:xfrm>
            <a:off x="3056319" y="1683509"/>
            <a:ext cx="676781" cy="195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4D4F8AD-E5D3-4BB9-9F52-0178A98B59E9}"/>
              </a:ext>
            </a:extLst>
          </p:cNvPr>
          <p:cNvGrpSpPr/>
          <p:nvPr/>
        </p:nvGrpSpPr>
        <p:grpSpPr>
          <a:xfrm>
            <a:off x="5286545" y="1551542"/>
            <a:ext cx="5708575" cy="4257562"/>
            <a:chOff x="5286545" y="1551542"/>
            <a:chExt cx="5708575" cy="4257562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20E9A33-C845-4618-AF38-90E9C84A24C1}"/>
                </a:ext>
              </a:extLst>
            </p:cNvPr>
            <p:cNvGrpSpPr/>
            <p:nvPr/>
          </p:nvGrpSpPr>
          <p:grpSpPr>
            <a:xfrm>
              <a:off x="5286545" y="1551542"/>
              <a:ext cx="5708575" cy="4257562"/>
              <a:chOff x="5286545" y="1551542"/>
              <a:chExt cx="5708575" cy="4257562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89994E6-07D9-415C-A883-97B3ABFD49ED}"/>
                  </a:ext>
                </a:extLst>
              </p:cNvPr>
              <p:cNvSpPr txBox="1"/>
              <p:nvPr/>
            </p:nvSpPr>
            <p:spPr>
              <a:xfrm>
                <a:off x="5286545" y="1700287"/>
                <a:ext cx="5708575" cy="41088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Clr>
                    <a:srgbClr val="002060"/>
                  </a:buClr>
                  <a:buFont typeface="+mj-lt"/>
                  <a:buAutoNum type="arabicParenR"/>
                </a:pPr>
                <a:r>
                  <a:rPr lang="en-US" altLang="ko-KR" sz="2000" b="1" dirty="0">
                    <a:solidFill>
                      <a:srgbClr val="0070C0"/>
                    </a:solidFill>
                    <a:latin typeface="+mn-ea"/>
                  </a:rPr>
                  <a:t>Explorer(</a:t>
                </a:r>
                <a:r>
                  <a:rPr lang="ko-KR" altLang="en-US" sz="2000" b="1" dirty="0">
                    <a:solidFill>
                      <a:srgbClr val="0070C0"/>
                    </a:solidFill>
                    <a:latin typeface="+mn-ea"/>
                  </a:rPr>
                  <a:t>권장</a:t>
                </a:r>
                <a:r>
                  <a:rPr lang="en-US" altLang="ko-KR" sz="2000" b="1" dirty="0">
                    <a:solidFill>
                      <a:srgbClr val="0070C0"/>
                    </a:solidFill>
                    <a:latin typeface="+mn-ea"/>
                  </a:rPr>
                  <a:t>)         </a:t>
                </a:r>
                <a:r>
                  <a:rPr lang="ko-KR" altLang="en-US" sz="2000" b="1" dirty="0">
                    <a:latin typeface="+mn-ea"/>
                  </a:rPr>
                  <a:t>를 실행합니다</a:t>
                </a:r>
                <a:r>
                  <a:rPr lang="en-US" altLang="ko-KR" sz="2000" b="1" dirty="0">
                    <a:latin typeface="+mn-ea"/>
                  </a:rPr>
                  <a:t>.</a:t>
                </a:r>
                <a:br>
                  <a:rPr lang="en-US" altLang="ko-KR" sz="2000" b="1" dirty="0">
                    <a:latin typeface="+mn-ea"/>
                  </a:rPr>
                </a:br>
                <a:r>
                  <a:rPr lang="en-US" altLang="ko-KR" sz="1400" b="1" dirty="0">
                    <a:solidFill>
                      <a:srgbClr val="FF0000"/>
                    </a:solidFill>
                    <a:latin typeface="+mn-ea"/>
                  </a:rPr>
                  <a:t>Edge, Chrome</a:t>
                </a:r>
                <a:r>
                  <a:rPr lang="ko-KR" altLang="en-US" sz="1400" b="1" dirty="0">
                    <a:solidFill>
                      <a:srgbClr val="FF0000"/>
                    </a:solidFill>
                    <a:latin typeface="+mn-ea"/>
                  </a:rPr>
                  <a:t>은 일부 기능이 제한 </a:t>
                </a:r>
                <a:r>
                  <a:rPr lang="ko-KR" altLang="en-US" sz="1400" b="1" dirty="0">
                    <a:latin typeface="+mn-ea"/>
                  </a:rPr>
                  <a:t>될 수 있습니다</a:t>
                </a:r>
                <a:r>
                  <a:rPr lang="en-US" altLang="ko-KR" sz="1400" b="1" dirty="0">
                    <a:latin typeface="+mn-ea"/>
                  </a:rPr>
                  <a:t>.</a:t>
                </a:r>
                <a:endParaRPr lang="en-US" altLang="ko-KR" sz="2000" b="1" dirty="0">
                  <a:latin typeface="+mn-ea"/>
                </a:endParaRPr>
              </a:p>
              <a:p>
                <a:pPr marL="342900" indent="-342900">
                  <a:lnSpc>
                    <a:spcPct val="150000"/>
                  </a:lnSpc>
                  <a:buClr>
                    <a:srgbClr val="002060"/>
                  </a:buClr>
                  <a:buAutoNum type="arabicParenR"/>
                </a:pPr>
                <a:endParaRPr lang="en-US" altLang="ko-KR" sz="2000" b="1" dirty="0">
                  <a:latin typeface="+mn-ea"/>
                </a:endParaRPr>
              </a:p>
              <a:p>
                <a:pPr marL="342900" indent="-342900">
                  <a:lnSpc>
                    <a:spcPct val="150000"/>
                  </a:lnSpc>
                  <a:buClr>
                    <a:srgbClr val="002060"/>
                  </a:buClr>
                  <a:buAutoNum type="arabicParenR"/>
                </a:pPr>
                <a:r>
                  <a:rPr lang="en-US" altLang="ko-KR" sz="2000" b="1" dirty="0">
                    <a:latin typeface="+mn-ea"/>
                  </a:rPr>
                  <a:t>Habit 9 </a:t>
                </a:r>
                <a:r>
                  <a:rPr lang="ko-KR" altLang="en-US" sz="2000" b="1" dirty="0">
                    <a:latin typeface="+mn-ea"/>
                  </a:rPr>
                  <a:t>홈페이지로 이동합니다</a:t>
                </a:r>
                <a:r>
                  <a:rPr lang="en-US" altLang="ko-KR" sz="2000" b="1" dirty="0">
                    <a:latin typeface="+mn-ea"/>
                  </a:rPr>
                  <a:t>.</a:t>
                </a:r>
                <a:br>
                  <a:rPr lang="en-US" altLang="ko-KR" sz="2000" b="1" dirty="0">
                    <a:latin typeface="+mn-ea"/>
                  </a:rPr>
                </a:br>
                <a:r>
                  <a:rPr lang="en-US" altLang="ko-KR" sz="2000" b="1" dirty="0">
                    <a:latin typeface="+mn-ea"/>
                  </a:rPr>
                  <a:t>(</a:t>
                </a:r>
                <a:r>
                  <a:rPr lang="en-US" altLang="ko-KR" sz="2000" b="1" dirty="0">
                    <a:latin typeface="+mn-ea"/>
                    <a:hlinkClick r:id="rId3"/>
                  </a:rPr>
                  <a:t>www.habit9.com</a:t>
                </a:r>
                <a:r>
                  <a:rPr lang="en-US" altLang="ko-KR" sz="2000" b="1" dirty="0">
                    <a:latin typeface="+mn-ea"/>
                  </a:rPr>
                  <a:t>)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002060"/>
                  </a:buClr>
                  <a:buAutoNum type="arabicParenR"/>
                </a:pPr>
                <a:endParaRPr lang="en-US" altLang="ko-KR" sz="2000" b="1" dirty="0">
                  <a:solidFill>
                    <a:srgbClr val="FF0000"/>
                  </a:solidFill>
                  <a:latin typeface="+mn-ea"/>
                </a:endParaRPr>
              </a:p>
              <a:p>
                <a:pPr marL="342900" indent="-342900">
                  <a:lnSpc>
                    <a:spcPct val="150000"/>
                  </a:lnSpc>
                  <a:buClr>
                    <a:srgbClr val="002060"/>
                  </a:buClr>
                  <a:buAutoNum type="arabicParenR"/>
                </a:pPr>
                <a:r>
                  <a:rPr lang="ko-KR" altLang="en-US" sz="2000" b="1" dirty="0">
                    <a:solidFill>
                      <a:srgbClr val="FF0000"/>
                    </a:solidFill>
                    <a:latin typeface="+mn-ea"/>
                  </a:rPr>
                  <a:t>학생 아이디로 </a:t>
                </a:r>
                <a:r>
                  <a:rPr lang="ko-KR" altLang="en-US" sz="2000" b="1" dirty="0">
                    <a:latin typeface="+mn-ea"/>
                  </a:rPr>
                  <a:t>로그인합니다</a:t>
                </a:r>
                <a:r>
                  <a:rPr lang="en-US" altLang="ko-KR" sz="2000" b="1" dirty="0">
                    <a:latin typeface="+mn-ea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002060"/>
                  </a:buClr>
                  <a:buAutoNum type="arabicParenR"/>
                </a:pPr>
                <a:endParaRPr lang="en-US" altLang="ko-KR" sz="2000" dirty="0">
                  <a:latin typeface="+mn-ea"/>
                </a:endParaRPr>
              </a:p>
              <a:p>
                <a:pPr marL="342900" indent="-342900">
                  <a:lnSpc>
                    <a:spcPct val="150000"/>
                  </a:lnSpc>
                  <a:buClr>
                    <a:srgbClr val="002060"/>
                  </a:buClr>
                  <a:buAutoNum type="arabicParenR"/>
                </a:pPr>
                <a:r>
                  <a:rPr lang="ko-KR" altLang="en-US" sz="2000" b="1" dirty="0">
                    <a:solidFill>
                      <a:srgbClr val="0070C0"/>
                    </a:solidFill>
                    <a:latin typeface="+mn-ea"/>
                  </a:rPr>
                  <a:t>온라인 캠퍼스를 클릭</a:t>
                </a:r>
                <a:r>
                  <a:rPr lang="ko-KR" altLang="en-US" sz="2000" b="1" dirty="0">
                    <a:latin typeface="+mn-ea"/>
                  </a:rPr>
                  <a:t>합니다</a:t>
                </a:r>
                <a:r>
                  <a:rPr lang="en-US" altLang="ko-KR" sz="2000" b="1" dirty="0">
                    <a:latin typeface="+mn-ea"/>
                  </a:rPr>
                  <a:t>.</a:t>
                </a:r>
              </a:p>
            </p:txBody>
          </p:sp>
          <p:pic>
            <p:nvPicPr>
              <p:cNvPr id="35" name="그림 34">
                <a:extLst>
                  <a:ext uri="{FF2B5EF4-FFF2-40B4-BE49-F238E27FC236}">
                    <a16:creationId xmlns:a16="http://schemas.microsoft.com/office/drawing/2014/main" id="{7EBB6B86-3928-4706-A2F9-EC46ED7477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67569" y="1551542"/>
                <a:ext cx="720000" cy="720000"/>
              </a:xfrm>
              <a:prstGeom prst="rect">
                <a:avLst/>
              </a:prstGeom>
            </p:spPr>
          </p:pic>
        </p:grpSp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8DBD369E-7371-462D-BE47-EC570EA3D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9847" y="2503088"/>
              <a:ext cx="360000" cy="360000"/>
            </a:xfrm>
            <a:prstGeom prst="rect">
              <a:avLst/>
            </a:prstGeom>
          </p:spPr>
        </p:pic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DEA97662-1A19-4EED-B3D1-F18F25CB8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0973" y="2547973"/>
              <a:ext cx="360000" cy="315115"/>
            </a:xfrm>
            <a:prstGeom prst="rect">
              <a:avLst/>
            </a:prstGeom>
          </p:spPr>
        </p:pic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80CBF0F7-211C-4937-94C2-40EDC38EC1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18" name="그림 17">
            <a:hlinkClick r:id="rId9" action="ppaction://hlinksldjump"/>
            <a:extLst>
              <a:ext uri="{FF2B5EF4-FFF2-40B4-BE49-F238E27FC236}">
                <a16:creationId xmlns:a16="http://schemas.microsoft.com/office/drawing/2014/main" id="{3F16A0C6-D2EE-4EBF-B11C-2C4DBC3FD6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0" name="그림 19">
            <a:hlinkClick r:id="rId11" action="ppaction://hlinksldjump"/>
            <a:extLst>
              <a:ext uri="{FF2B5EF4-FFF2-40B4-BE49-F238E27FC236}">
                <a16:creationId xmlns:a16="http://schemas.microsoft.com/office/drawing/2014/main" id="{4FE453CD-52DA-4322-ABFC-E82F36740F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2" name="그림 21">
            <a:hlinkClick r:id="rId13" action="ppaction://hlinksldjump"/>
            <a:extLst>
              <a:ext uri="{FF2B5EF4-FFF2-40B4-BE49-F238E27FC236}">
                <a16:creationId xmlns:a16="http://schemas.microsoft.com/office/drawing/2014/main" id="{1A4B7E66-3763-4123-84FE-39997A120F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24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5">
            <a:extLst>
              <a:ext uri="{FF2B5EF4-FFF2-40B4-BE49-F238E27FC236}">
                <a16:creationId xmlns:a16="http://schemas.microsoft.com/office/drawing/2014/main" id="{11CEDF24-0002-4D69-A15E-47B8671ADF2B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2. Live-Class </a:t>
            </a:r>
            <a:r>
              <a:rPr lang="ko-KR" altLang="en-US" b="1" dirty="0"/>
              <a:t>접속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F65AFA3-288E-4C2A-A1CF-124AF6B5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2274-A47F-48AD-9560-F88FC9CF2162}" type="slidenum">
              <a:rPr kumimoji="0" lang="ko-KR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15588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srgbClr val="415588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7F5858EA-3998-4A2A-B38A-3D8E5D4D05EC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D0812C4-69E4-4548-955B-24617C5FC1F8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9" name="사각형: 잘린 위쪽 모서리 18">
              <a:extLst>
                <a:ext uri="{FF2B5EF4-FFF2-40B4-BE49-F238E27FC236}">
                  <a16:creationId xmlns:a16="http://schemas.microsoft.com/office/drawing/2014/main" id="{8350AB0F-0430-4FE0-A864-507F3BAEE348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0491DFDB-3A64-4473-A6D5-FB7E010F8895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26F27993-3FAD-4548-8644-D30F9318818D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Live-Class</a:t>
              </a:r>
              <a:br>
                <a:rPr lang="en-US" altLang="ko-KR" b="1" dirty="0"/>
              </a:br>
              <a:r>
                <a:rPr lang="ko-KR" altLang="en-US" b="1" dirty="0"/>
                <a:t>접속</a:t>
              </a:r>
            </a:p>
          </p:txBody>
        </p:sp>
        <p:sp>
          <p:nvSpPr>
            <p:cNvPr id="22" name="사각형: 잘린 위쪽 모서리 21">
              <a:extLst>
                <a:ext uri="{FF2B5EF4-FFF2-40B4-BE49-F238E27FC236}">
                  <a16:creationId xmlns:a16="http://schemas.microsoft.com/office/drawing/2014/main" id="{B9D6B9CB-5EF5-45F1-ADA8-448425A0850A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1D9E31F-7524-4766-A950-B22DED08D126}"/>
              </a:ext>
            </a:extLst>
          </p:cNvPr>
          <p:cNvSpPr txBox="1"/>
          <p:nvPr/>
        </p:nvSpPr>
        <p:spPr>
          <a:xfrm>
            <a:off x="1155244" y="5100186"/>
            <a:ext cx="50417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en-US" altLang="ko-KR" sz="2000" b="1" dirty="0"/>
              <a:t>Online Live-Class </a:t>
            </a:r>
            <a:r>
              <a:rPr lang="ko-KR" altLang="en-US" sz="2000" b="1" dirty="0"/>
              <a:t>입장</a:t>
            </a:r>
            <a:br>
              <a:rPr lang="en-US" altLang="ko-KR" sz="2000" b="1" dirty="0"/>
            </a:br>
            <a:r>
              <a:rPr lang="en-US" altLang="ko-KR" sz="1400" b="1" dirty="0">
                <a:solidFill>
                  <a:srgbClr val="FF0000"/>
                </a:solidFill>
              </a:rPr>
              <a:t>(Live-Class</a:t>
            </a:r>
            <a:r>
              <a:rPr lang="ko-KR" altLang="en-US" sz="1400" b="1" dirty="0">
                <a:solidFill>
                  <a:srgbClr val="FF0000"/>
                </a:solidFill>
              </a:rPr>
              <a:t>가 열려 있을 경우에만 입장 할 수 있습니다</a:t>
            </a:r>
            <a:r>
              <a:rPr lang="en-US" altLang="ko-KR" sz="1400" b="1" dirty="0">
                <a:solidFill>
                  <a:srgbClr val="FF0000"/>
                </a:solidFill>
              </a:rPr>
              <a:t>.)</a:t>
            </a:r>
            <a:br>
              <a:rPr lang="en-US" altLang="ko-KR" sz="1400" b="1" dirty="0">
                <a:solidFill>
                  <a:srgbClr val="FF0000"/>
                </a:solidFill>
              </a:rPr>
            </a:br>
            <a:r>
              <a:rPr lang="en-US" altLang="ko-KR" sz="1400" b="1" dirty="0">
                <a:solidFill>
                  <a:srgbClr val="FF0000"/>
                </a:solidFill>
              </a:rPr>
              <a:t>(Software </a:t>
            </a:r>
            <a:r>
              <a:rPr lang="ko-KR" altLang="en-US" sz="1400" b="1" dirty="0">
                <a:solidFill>
                  <a:srgbClr val="FF0000"/>
                </a:solidFill>
              </a:rPr>
              <a:t>설치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수업참여를 할 수 있습니다</a:t>
            </a:r>
            <a:r>
              <a:rPr lang="en-US" altLang="ko-KR" sz="1400" b="1" dirty="0">
                <a:solidFill>
                  <a:srgbClr val="FF0000"/>
                </a:solidFill>
              </a:rPr>
              <a:t>.)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74B906-18C5-458F-B35E-DB05719B6DAA}"/>
              </a:ext>
            </a:extLst>
          </p:cNvPr>
          <p:cNvSpPr txBox="1"/>
          <p:nvPr/>
        </p:nvSpPr>
        <p:spPr>
          <a:xfrm>
            <a:off x="6196997" y="5095890"/>
            <a:ext cx="5041753" cy="83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2060"/>
              </a:buClr>
              <a:buFont typeface="+mj-lt"/>
              <a:buAutoNum type="arabicParenR" startAt="2"/>
            </a:pPr>
            <a:r>
              <a:rPr lang="en-US" altLang="ko-KR" sz="2000" b="1" dirty="0"/>
              <a:t>Online Live-Class </a:t>
            </a:r>
            <a:r>
              <a:rPr lang="ko-KR" altLang="en-US" sz="2000" b="1" dirty="0"/>
              <a:t>장치점검</a:t>
            </a:r>
            <a:br>
              <a:rPr lang="en-US" altLang="ko-KR" sz="2000" b="1" dirty="0"/>
            </a:br>
            <a:r>
              <a:rPr lang="en-US" altLang="ko-KR" sz="1400" b="1" dirty="0">
                <a:solidFill>
                  <a:srgbClr val="0070C0"/>
                </a:solidFill>
              </a:rPr>
              <a:t>(Software </a:t>
            </a:r>
            <a:r>
              <a:rPr lang="ko-KR" altLang="en-US" sz="1400" b="1" dirty="0">
                <a:solidFill>
                  <a:srgbClr val="0070C0"/>
                </a:solidFill>
              </a:rPr>
              <a:t>설치</a:t>
            </a:r>
            <a:r>
              <a:rPr lang="en-US" altLang="ko-KR" sz="1400" b="1" dirty="0">
                <a:solidFill>
                  <a:srgbClr val="0070C0"/>
                </a:solidFill>
              </a:rPr>
              <a:t>, </a:t>
            </a:r>
            <a:r>
              <a:rPr lang="ko-KR" altLang="en-US" sz="1400" b="1" dirty="0">
                <a:solidFill>
                  <a:srgbClr val="0070C0"/>
                </a:solidFill>
              </a:rPr>
              <a:t>장치점검을 할 수 있습니다</a:t>
            </a:r>
            <a:r>
              <a:rPr lang="en-US" altLang="ko-KR" sz="1400" b="1" dirty="0">
                <a:solidFill>
                  <a:srgbClr val="0070C0"/>
                </a:solidFill>
              </a:rPr>
              <a:t>.)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2ECECF97-6E7E-4128-AA6A-F6CA09EB9F97}"/>
              </a:ext>
            </a:extLst>
          </p:cNvPr>
          <p:cNvGrpSpPr/>
          <p:nvPr/>
        </p:nvGrpSpPr>
        <p:grpSpPr>
          <a:xfrm>
            <a:off x="1415572" y="1021816"/>
            <a:ext cx="8647950" cy="3829543"/>
            <a:chOff x="1415572" y="1021816"/>
            <a:chExt cx="8647950" cy="3829543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DAF2A027-1745-4535-9272-056DE40CA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5572" y="1021816"/>
              <a:ext cx="8647950" cy="38295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1A51D88-4FB0-49FC-A4D5-6FE33BB354CE}"/>
                </a:ext>
              </a:extLst>
            </p:cNvPr>
            <p:cNvSpPr/>
            <p:nvPr/>
          </p:nvSpPr>
          <p:spPr>
            <a:xfrm>
              <a:off x="2380019" y="3283097"/>
              <a:ext cx="2553414" cy="61521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말풍선: 타원형 36">
              <a:extLst>
                <a:ext uri="{FF2B5EF4-FFF2-40B4-BE49-F238E27FC236}">
                  <a16:creationId xmlns:a16="http://schemas.microsoft.com/office/drawing/2014/main" id="{51ECE401-0973-4EFE-A2C7-4E6E768E56BD}"/>
                </a:ext>
              </a:extLst>
            </p:cNvPr>
            <p:cNvSpPr/>
            <p:nvPr/>
          </p:nvSpPr>
          <p:spPr>
            <a:xfrm>
              <a:off x="1584936" y="3283097"/>
              <a:ext cx="644769" cy="643222"/>
            </a:xfrm>
            <a:prstGeom prst="wedgeEllipseCallout">
              <a:avLst>
                <a:gd name="adj1" fmla="val 39776"/>
                <a:gd name="adj2" fmla="val -6587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1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말풍선: 타원형 37">
              <a:extLst>
                <a:ext uri="{FF2B5EF4-FFF2-40B4-BE49-F238E27FC236}">
                  <a16:creationId xmlns:a16="http://schemas.microsoft.com/office/drawing/2014/main" id="{3954B99C-5C35-4D66-8865-CA463C3E39E5}"/>
                </a:ext>
              </a:extLst>
            </p:cNvPr>
            <p:cNvSpPr/>
            <p:nvPr/>
          </p:nvSpPr>
          <p:spPr>
            <a:xfrm>
              <a:off x="1584936" y="4004516"/>
              <a:ext cx="644769" cy="643222"/>
            </a:xfrm>
            <a:prstGeom prst="wedgeEllipseCallout">
              <a:avLst>
                <a:gd name="adj1" fmla="val -2288"/>
                <a:gd name="adj2" fmla="val 12562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2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AE56C4A0-DF47-4095-B8D2-632913FFE9CF}"/>
                </a:ext>
              </a:extLst>
            </p:cNvPr>
            <p:cNvSpPr/>
            <p:nvPr/>
          </p:nvSpPr>
          <p:spPr>
            <a:xfrm>
              <a:off x="2380019" y="4028220"/>
              <a:ext cx="2553414" cy="5958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6" name="그림 25">
            <a:extLst>
              <a:ext uri="{FF2B5EF4-FFF2-40B4-BE49-F238E27FC236}">
                <a16:creationId xmlns:a16="http://schemas.microsoft.com/office/drawing/2014/main" id="{79BC9D69-E4B0-41ED-A2D7-FF90D1B90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17" name="그림 16">
            <a:hlinkClick r:id="rId5" action="ppaction://hlinksldjump"/>
            <a:extLst>
              <a:ext uri="{FF2B5EF4-FFF2-40B4-BE49-F238E27FC236}">
                <a16:creationId xmlns:a16="http://schemas.microsoft.com/office/drawing/2014/main" id="{8775DF82-A1EB-415B-8F83-31D5242F22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18" name="그림 17">
            <a:hlinkClick r:id="rId7" action="ppaction://hlinksldjump"/>
            <a:extLst>
              <a:ext uri="{FF2B5EF4-FFF2-40B4-BE49-F238E27FC236}">
                <a16:creationId xmlns:a16="http://schemas.microsoft.com/office/drawing/2014/main" id="{7B890B0F-F6BA-4CF0-BE79-79BFAFF19C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4" name="그림 23">
            <a:hlinkClick r:id="rId9" action="ppaction://hlinksldjump"/>
            <a:extLst>
              <a:ext uri="{FF2B5EF4-FFF2-40B4-BE49-F238E27FC236}">
                <a16:creationId xmlns:a16="http://schemas.microsoft.com/office/drawing/2014/main" id="{1BC2A397-0C5F-4559-A677-1387221875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82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5">
            <a:extLst>
              <a:ext uri="{FF2B5EF4-FFF2-40B4-BE49-F238E27FC236}">
                <a16:creationId xmlns:a16="http://schemas.microsoft.com/office/drawing/2014/main" id="{11CEDF24-0002-4D69-A15E-47B8671ADF2B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3. Software </a:t>
            </a:r>
            <a:r>
              <a:rPr lang="ko-KR" altLang="en-US" b="1" dirty="0"/>
              <a:t>자동 설치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F65AFA3-288E-4C2A-A1CF-124AF6B5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2274-A47F-48AD-9560-F88FC9CF2162}" type="slidenum">
              <a:rPr kumimoji="0" lang="ko-KR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15588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srgbClr val="415588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7F5858EA-3998-4A2A-B38A-3D8E5D4D05EC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4A98E52-B13B-427A-B024-BD05BCE6894E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9" name="사각형: 잘린 위쪽 모서리 18">
              <a:extLst>
                <a:ext uri="{FF2B5EF4-FFF2-40B4-BE49-F238E27FC236}">
                  <a16:creationId xmlns:a16="http://schemas.microsoft.com/office/drawing/2014/main" id="{8350AB0F-0430-4FE0-A864-507F3BAEE348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0491DFDB-3A64-4473-A6D5-FB7E010F8895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26F27993-3FAD-4548-8644-D30F9318818D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2" name="사각형: 잘린 위쪽 모서리 21">
              <a:extLst>
                <a:ext uri="{FF2B5EF4-FFF2-40B4-BE49-F238E27FC236}">
                  <a16:creationId xmlns:a16="http://schemas.microsoft.com/office/drawing/2014/main" id="{B9D6B9CB-5EF5-45F1-ADA8-448425A0850A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Software</a:t>
              </a:r>
              <a:br>
                <a:rPr lang="en-US" altLang="ko-KR" b="1" dirty="0"/>
              </a:br>
              <a:r>
                <a:rPr lang="ko-KR" altLang="en-US" b="1" dirty="0"/>
                <a:t>자동 설치</a:t>
              </a:r>
            </a:p>
          </p:txBody>
        </p:sp>
      </p:grpSp>
      <p:pic>
        <p:nvPicPr>
          <p:cNvPr id="26" name="그림 25">
            <a:extLst>
              <a:ext uri="{FF2B5EF4-FFF2-40B4-BE49-F238E27FC236}">
                <a16:creationId xmlns:a16="http://schemas.microsoft.com/office/drawing/2014/main" id="{79BC9D69-E4B0-41ED-A2D7-FF90D1B90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44A3ECC-BEA2-4F74-88D0-70E5E3050C91}"/>
              </a:ext>
            </a:extLst>
          </p:cNvPr>
          <p:cNvSpPr txBox="1"/>
          <p:nvPr/>
        </p:nvSpPr>
        <p:spPr>
          <a:xfrm>
            <a:off x="6253982" y="1364056"/>
            <a:ext cx="476571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en-US" altLang="ko-KR" sz="2000" b="1" dirty="0">
                <a:solidFill>
                  <a:srgbClr val="FF0000"/>
                </a:solidFill>
              </a:rPr>
              <a:t>‘</a:t>
            </a:r>
            <a:r>
              <a:rPr lang="ko-KR" altLang="en-US" sz="2000" b="1" dirty="0">
                <a:solidFill>
                  <a:srgbClr val="FF0000"/>
                </a:solidFill>
              </a:rPr>
              <a:t>강의실 입장</a:t>
            </a:r>
            <a:r>
              <a:rPr lang="en-US" altLang="ko-KR" sz="2000" b="1" dirty="0">
                <a:solidFill>
                  <a:srgbClr val="FF0000"/>
                </a:solidFill>
              </a:rPr>
              <a:t>’</a:t>
            </a:r>
            <a:r>
              <a:rPr lang="ko-KR" altLang="en-US" sz="2000" b="1" dirty="0"/>
              <a:t>을 클릭합니다</a:t>
            </a:r>
            <a:r>
              <a:rPr lang="en-US" altLang="ko-KR" sz="2000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/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sz="2000" b="1" dirty="0"/>
              <a:t>프로그램이 </a:t>
            </a:r>
            <a:r>
              <a:rPr lang="ko-KR" altLang="en-US" sz="2000" b="1" dirty="0">
                <a:solidFill>
                  <a:srgbClr val="0070C0"/>
                </a:solidFill>
              </a:rPr>
              <a:t>자동으로 실행</a:t>
            </a:r>
            <a:r>
              <a:rPr lang="ko-KR" altLang="en-US" sz="2000" b="1" dirty="0"/>
              <a:t>됩니다</a:t>
            </a:r>
            <a:r>
              <a:rPr lang="en-US" altLang="ko-KR" sz="2000" b="1" dirty="0"/>
              <a:t>.</a:t>
            </a:r>
            <a:br>
              <a:rPr lang="en-US" altLang="ko-KR" sz="2000" b="1" dirty="0"/>
            </a:br>
            <a:r>
              <a:rPr lang="en-US" altLang="ko-KR" sz="2000" b="1" dirty="0"/>
              <a:t>* </a:t>
            </a:r>
            <a:r>
              <a:rPr lang="ko-KR" altLang="en-US" sz="1600" b="1" dirty="0"/>
              <a:t>자동으로 설치화면이 나오지 않으면</a:t>
            </a:r>
            <a:br>
              <a:rPr lang="en-US" altLang="ko-KR" sz="1600" b="1" dirty="0"/>
            </a:br>
            <a:r>
              <a:rPr lang="en-US" altLang="ko-KR" sz="1600" b="1" dirty="0"/>
              <a:t>   </a:t>
            </a:r>
            <a:r>
              <a:rPr lang="ko-KR" altLang="en-US" sz="1600" b="1" dirty="0">
                <a:solidFill>
                  <a:srgbClr val="FF0000"/>
                </a:solidFill>
              </a:rPr>
              <a:t>수동설치를 클릭</a:t>
            </a:r>
            <a:r>
              <a:rPr lang="ko-KR" altLang="en-US" sz="1600" b="1" dirty="0"/>
              <a:t>합니다</a:t>
            </a:r>
            <a:r>
              <a:rPr lang="en-US" altLang="ko-KR" sz="1600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/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sz="2000" b="1" dirty="0"/>
              <a:t>시스템 정보에서 </a:t>
            </a:r>
            <a:r>
              <a:rPr lang="ko-KR" altLang="en-US" sz="2000" b="1" dirty="0">
                <a:solidFill>
                  <a:srgbClr val="0070C0"/>
                </a:solidFill>
              </a:rPr>
              <a:t>컴퓨터 환경을</a:t>
            </a:r>
            <a:br>
              <a:rPr lang="en-US" altLang="ko-KR" sz="2000" b="1" dirty="0">
                <a:solidFill>
                  <a:srgbClr val="0070C0"/>
                </a:solidFill>
              </a:rPr>
            </a:br>
            <a:r>
              <a:rPr lang="ko-KR" altLang="en-US" sz="2000" b="1" dirty="0">
                <a:solidFill>
                  <a:srgbClr val="0070C0"/>
                </a:solidFill>
              </a:rPr>
              <a:t>확인</a:t>
            </a:r>
            <a:r>
              <a:rPr lang="ko-KR" altLang="en-US" sz="2000" b="1" dirty="0"/>
              <a:t> 할 수 있습니다</a:t>
            </a:r>
            <a:r>
              <a:rPr lang="en-US" altLang="ko-KR" sz="2000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/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en-US" altLang="ko-KR" sz="2000" b="1" dirty="0">
                <a:solidFill>
                  <a:srgbClr val="FF0000"/>
                </a:solidFill>
              </a:rPr>
              <a:t>‘Live-Class </a:t>
            </a:r>
            <a:r>
              <a:rPr lang="ko-KR" altLang="en-US" sz="2000" b="1" dirty="0">
                <a:solidFill>
                  <a:srgbClr val="FF0000"/>
                </a:solidFill>
              </a:rPr>
              <a:t>참여</a:t>
            </a:r>
            <a:r>
              <a:rPr lang="en-US" altLang="ko-KR" sz="2000" b="1" dirty="0">
                <a:solidFill>
                  <a:srgbClr val="FF0000"/>
                </a:solidFill>
              </a:rPr>
              <a:t>’</a:t>
            </a:r>
            <a:r>
              <a:rPr lang="ko-KR" altLang="en-US" sz="2000" b="1" dirty="0"/>
              <a:t>를 클릭합니다</a:t>
            </a:r>
            <a:r>
              <a:rPr lang="en-US" altLang="ko-KR" sz="2000" b="1" dirty="0"/>
              <a:t>.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72EECCF-4318-49AE-B05A-B9BA3CCF8D17}"/>
              </a:ext>
            </a:extLst>
          </p:cNvPr>
          <p:cNvGrpSpPr/>
          <p:nvPr/>
        </p:nvGrpSpPr>
        <p:grpSpPr>
          <a:xfrm>
            <a:off x="1576307" y="865483"/>
            <a:ext cx="3490992" cy="2563517"/>
            <a:chOff x="1576307" y="865483"/>
            <a:chExt cx="3490992" cy="2563517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93C10D0D-BE4D-40C7-A5DA-4C46D4980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6307" y="865483"/>
              <a:ext cx="3490992" cy="25635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B3C34650-2D18-4E46-BA64-B39D0E56ADE9}"/>
                </a:ext>
              </a:extLst>
            </p:cNvPr>
            <p:cNvSpPr/>
            <p:nvPr/>
          </p:nvSpPr>
          <p:spPr>
            <a:xfrm>
              <a:off x="3041916" y="1603080"/>
              <a:ext cx="548572" cy="18377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말풍선: 타원형 31">
              <a:extLst>
                <a:ext uri="{FF2B5EF4-FFF2-40B4-BE49-F238E27FC236}">
                  <a16:creationId xmlns:a16="http://schemas.microsoft.com/office/drawing/2014/main" id="{3AE20ACD-795B-410B-A635-9E57ACF25D16}"/>
                </a:ext>
              </a:extLst>
            </p:cNvPr>
            <p:cNvSpPr/>
            <p:nvPr/>
          </p:nvSpPr>
          <p:spPr>
            <a:xfrm>
              <a:off x="3831195" y="1373357"/>
              <a:ext cx="644769" cy="643222"/>
            </a:xfrm>
            <a:prstGeom prst="wedgeEllipseCallout">
              <a:avLst>
                <a:gd name="adj1" fmla="val -73419"/>
                <a:gd name="adj2" fmla="val -3979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1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C865BB3-7AE2-4612-A99D-A4E80CAA6861}"/>
              </a:ext>
            </a:extLst>
          </p:cNvPr>
          <p:cNvGrpSpPr/>
          <p:nvPr/>
        </p:nvGrpSpPr>
        <p:grpSpPr>
          <a:xfrm>
            <a:off x="1425084" y="3557914"/>
            <a:ext cx="3793437" cy="3159084"/>
            <a:chOff x="1425084" y="3557914"/>
            <a:chExt cx="3793437" cy="3159084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EAD05AF3-CFF3-4ED2-8EE6-456C2E99F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5084" y="3557914"/>
              <a:ext cx="3793437" cy="31590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7118AF49-B6C9-4AC7-9541-582BA7C83A78}"/>
                </a:ext>
              </a:extLst>
            </p:cNvPr>
            <p:cNvSpPr/>
            <p:nvPr/>
          </p:nvSpPr>
          <p:spPr>
            <a:xfrm>
              <a:off x="3078760" y="3843664"/>
              <a:ext cx="310392" cy="1408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089EC64E-C0DD-46D6-91A4-ABA3362284AC}"/>
                </a:ext>
              </a:extLst>
            </p:cNvPr>
            <p:cNvSpPr/>
            <p:nvPr/>
          </p:nvSpPr>
          <p:spPr>
            <a:xfrm>
              <a:off x="4209384" y="6469097"/>
              <a:ext cx="966624" cy="23951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547662FF-92BE-45B4-B7A6-490DFE8ED6EB}"/>
                </a:ext>
              </a:extLst>
            </p:cNvPr>
            <p:cNvSpPr/>
            <p:nvPr/>
          </p:nvSpPr>
          <p:spPr>
            <a:xfrm>
              <a:off x="1425084" y="4237625"/>
              <a:ext cx="605052" cy="175489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말풍선: 타원형 33">
              <a:extLst>
                <a:ext uri="{FF2B5EF4-FFF2-40B4-BE49-F238E27FC236}">
                  <a16:creationId xmlns:a16="http://schemas.microsoft.com/office/drawing/2014/main" id="{E7A5C9CE-A94F-49A6-AA53-15A22CC88B26}"/>
                </a:ext>
              </a:extLst>
            </p:cNvPr>
            <p:cNvSpPr/>
            <p:nvPr/>
          </p:nvSpPr>
          <p:spPr>
            <a:xfrm>
              <a:off x="1425084" y="6065387"/>
              <a:ext cx="644769" cy="643222"/>
            </a:xfrm>
            <a:prstGeom prst="wedgeEllipseCallout">
              <a:avLst>
                <a:gd name="adj1" fmla="val -2838"/>
                <a:gd name="adj2" fmla="val -64637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3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말풍선: 타원형 35">
              <a:extLst>
                <a:ext uri="{FF2B5EF4-FFF2-40B4-BE49-F238E27FC236}">
                  <a16:creationId xmlns:a16="http://schemas.microsoft.com/office/drawing/2014/main" id="{75AA81E7-8E80-4E21-957F-CF2E45474256}"/>
                </a:ext>
              </a:extLst>
            </p:cNvPr>
            <p:cNvSpPr/>
            <p:nvPr/>
          </p:nvSpPr>
          <p:spPr>
            <a:xfrm>
              <a:off x="4479565" y="5696961"/>
              <a:ext cx="644769" cy="643222"/>
            </a:xfrm>
            <a:prstGeom prst="wedgeEllipseCallout">
              <a:avLst>
                <a:gd name="adj1" fmla="val -276"/>
                <a:gd name="adj2" fmla="val 68393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4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24" name="그림 23">
            <a:hlinkClick r:id="rId6" action="ppaction://hlinksldjump"/>
            <a:extLst>
              <a:ext uri="{FF2B5EF4-FFF2-40B4-BE49-F238E27FC236}">
                <a16:creationId xmlns:a16="http://schemas.microsoft.com/office/drawing/2014/main" id="{5FC47D09-181C-4BA8-AECA-AE8E1BF466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30" name="그림 29">
            <a:hlinkClick r:id="rId8" action="ppaction://hlinksldjump"/>
            <a:extLst>
              <a:ext uri="{FF2B5EF4-FFF2-40B4-BE49-F238E27FC236}">
                <a16:creationId xmlns:a16="http://schemas.microsoft.com/office/drawing/2014/main" id="{C96E0EAE-BEE6-413F-99AD-B2AF8CE5CD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35" name="그림 34">
            <a:hlinkClick r:id="rId10" action="ppaction://hlinksldjump"/>
            <a:extLst>
              <a:ext uri="{FF2B5EF4-FFF2-40B4-BE49-F238E27FC236}">
                <a16:creationId xmlns:a16="http://schemas.microsoft.com/office/drawing/2014/main" id="{B4FBD148-E8BF-4188-99F3-FF62008A06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17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5">
            <a:extLst>
              <a:ext uri="{FF2B5EF4-FFF2-40B4-BE49-F238E27FC236}">
                <a16:creationId xmlns:a16="http://schemas.microsoft.com/office/drawing/2014/main" id="{11CEDF24-0002-4D69-A15E-47B8671ADF2B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4. Software </a:t>
            </a:r>
            <a:r>
              <a:rPr lang="ko-KR" altLang="en-US" b="1" dirty="0"/>
              <a:t>수동 설치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F65AFA3-288E-4C2A-A1CF-124AF6B5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2274-A47F-48AD-9560-F88FC9CF2162}" type="slidenum">
              <a:rPr kumimoji="0" lang="ko-KR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15588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srgbClr val="415588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" name="내용 개체 틀 8">
            <a:extLst>
              <a:ext uri="{FF2B5EF4-FFF2-40B4-BE49-F238E27FC236}">
                <a16:creationId xmlns:a16="http://schemas.microsoft.com/office/drawing/2014/main" id="{140CB1A8-ED4B-4BCD-A227-F45EC16AE339}"/>
              </a:ext>
            </a:extLst>
          </p:cNvPr>
          <p:cNvSpPr txBox="1">
            <a:spLocks/>
          </p:cNvSpPr>
          <p:nvPr/>
        </p:nvSpPr>
        <p:spPr>
          <a:xfrm>
            <a:off x="6069270" y="999459"/>
            <a:ext cx="5747045" cy="4772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7F5858EA-3998-4A2A-B38A-3D8E5D4D05EC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BD3ABDA-6AE0-40E7-BD6B-112DBA494062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9" name="사각형: 잘린 위쪽 모서리 18">
              <a:extLst>
                <a:ext uri="{FF2B5EF4-FFF2-40B4-BE49-F238E27FC236}">
                  <a16:creationId xmlns:a16="http://schemas.microsoft.com/office/drawing/2014/main" id="{8350AB0F-0430-4FE0-A864-507F3BAEE348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/>
                <a:t>Software</a:t>
              </a:r>
              <a:br>
                <a:rPr lang="en-US" altLang="ko-KR" b="1"/>
              </a:br>
              <a:r>
                <a:rPr lang="ko-KR" altLang="en-US" b="1"/>
                <a:t>수동 설치</a:t>
              </a:r>
              <a:endParaRPr lang="ko-KR" altLang="en-US" b="1" dirty="0"/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0491DFDB-3A64-4473-A6D5-FB7E010F8895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26F27993-3FAD-4548-8644-D30F9318818D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2" name="사각형: 잘린 위쪽 모서리 21">
              <a:extLst>
                <a:ext uri="{FF2B5EF4-FFF2-40B4-BE49-F238E27FC236}">
                  <a16:creationId xmlns:a16="http://schemas.microsoft.com/office/drawing/2014/main" id="{B9D6B9CB-5EF5-45F1-ADA8-448425A0850A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C7905B2-9A47-4D4E-B040-DA8679B66299}"/>
              </a:ext>
            </a:extLst>
          </p:cNvPr>
          <p:cNvSpPr txBox="1"/>
          <p:nvPr/>
        </p:nvSpPr>
        <p:spPr>
          <a:xfrm>
            <a:off x="6754482" y="1008452"/>
            <a:ext cx="476571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sz="2000" b="1" dirty="0">
                <a:solidFill>
                  <a:srgbClr val="0070C0"/>
                </a:solidFill>
              </a:rPr>
              <a:t>자동으로 설치 화면이</a:t>
            </a:r>
            <a:r>
              <a:rPr lang="en-US" altLang="ko-KR" sz="2000" b="1" dirty="0">
                <a:solidFill>
                  <a:srgbClr val="0070C0"/>
                </a:solidFill>
              </a:rPr>
              <a:t> </a:t>
            </a:r>
            <a:r>
              <a:rPr lang="ko-KR" altLang="en-US" sz="2000" b="1" dirty="0">
                <a:solidFill>
                  <a:srgbClr val="0070C0"/>
                </a:solidFill>
              </a:rPr>
              <a:t>나오지 않으면</a:t>
            </a:r>
            <a:br>
              <a:rPr lang="en-US" altLang="ko-KR" sz="2000" b="1" dirty="0">
                <a:solidFill>
                  <a:srgbClr val="0070C0"/>
                </a:solidFill>
              </a:rPr>
            </a:br>
            <a:r>
              <a:rPr lang="en-US" altLang="ko-KR" sz="2000" b="1" dirty="0">
                <a:solidFill>
                  <a:srgbClr val="FF0000"/>
                </a:solidFill>
              </a:rPr>
              <a:t>‘</a:t>
            </a:r>
            <a:r>
              <a:rPr lang="ko-KR" altLang="en-US" sz="2000" b="1" dirty="0">
                <a:solidFill>
                  <a:srgbClr val="FF0000"/>
                </a:solidFill>
              </a:rPr>
              <a:t>수동설치</a:t>
            </a:r>
            <a:r>
              <a:rPr lang="en-US" altLang="ko-KR" sz="2000" b="1" dirty="0">
                <a:solidFill>
                  <a:srgbClr val="FF0000"/>
                </a:solidFill>
              </a:rPr>
              <a:t>’</a:t>
            </a:r>
            <a:r>
              <a:rPr lang="ko-KR" altLang="en-US" sz="2000" b="1" dirty="0"/>
              <a:t>를 클릭합니다</a:t>
            </a:r>
            <a:r>
              <a:rPr lang="en-US" altLang="ko-KR" sz="2000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>
              <a:solidFill>
                <a:srgbClr val="FF0000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en-US" altLang="ko-KR" sz="2000" b="1" dirty="0">
                <a:solidFill>
                  <a:srgbClr val="FF0000"/>
                </a:solidFill>
              </a:rPr>
              <a:t>‘</a:t>
            </a:r>
            <a:r>
              <a:rPr lang="ko-KR" altLang="en-US" sz="2000" b="1" dirty="0" err="1">
                <a:solidFill>
                  <a:srgbClr val="FF0000"/>
                </a:solidFill>
              </a:rPr>
              <a:t>내려받기</a:t>
            </a:r>
            <a:r>
              <a:rPr lang="en-US" altLang="ko-KR" sz="2000" b="1" dirty="0">
                <a:solidFill>
                  <a:srgbClr val="FF0000"/>
                </a:solidFill>
              </a:rPr>
              <a:t>’</a:t>
            </a:r>
            <a:r>
              <a:rPr lang="ko-KR" altLang="en-US" sz="2000" b="1" dirty="0"/>
              <a:t>를 클릭합니다</a:t>
            </a:r>
            <a:r>
              <a:rPr lang="en-US" altLang="ko-KR" sz="2000" b="1" dirty="0"/>
              <a:t>.</a:t>
            </a:r>
            <a:br>
              <a:rPr lang="en-US" altLang="ko-KR" sz="2000" b="1" dirty="0"/>
            </a:br>
            <a:r>
              <a:rPr lang="en-US" altLang="ko-KR" sz="1600" b="1" dirty="0"/>
              <a:t>* </a:t>
            </a:r>
            <a:r>
              <a:rPr lang="ko-KR" altLang="en-US" sz="1600" b="1" dirty="0" err="1"/>
              <a:t>내려받기가</a:t>
            </a:r>
            <a:r>
              <a:rPr lang="ko-KR" altLang="en-US" sz="1600" b="1" dirty="0"/>
              <a:t> 보이지 않는다면</a:t>
            </a:r>
            <a:br>
              <a:rPr lang="en-US" altLang="ko-KR" sz="1600" b="1" dirty="0"/>
            </a:br>
            <a:r>
              <a:rPr lang="en-US" altLang="ko-KR" sz="1600" b="1" dirty="0"/>
              <a:t>  </a:t>
            </a:r>
            <a:r>
              <a:rPr lang="ko-KR" altLang="en-US" sz="1600" b="1" dirty="0">
                <a:solidFill>
                  <a:srgbClr val="FF0000"/>
                </a:solidFill>
              </a:rPr>
              <a:t>새로 고침</a:t>
            </a:r>
            <a:r>
              <a:rPr lang="en-US" altLang="ko-KR" sz="1600" b="1" dirty="0">
                <a:solidFill>
                  <a:srgbClr val="FF0000"/>
                </a:solidFill>
              </a:rPr>
              <a:t>(F5)</a:t>
            </a:r>
            <a:r>
              <a:rPr lang="ko-KR" altLang="en-US" sz="1600" b="1" dirty="0"/>
              <a:t>을 눌러주세요</a:t>
            </a:r>
            <a:r>
              <a:rPr lang="en-US" altLang="ko-KR" sz="1600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>
              <a:solidFill>
                <a:srgbClr val="FF0000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en-US" altLang="ko-KR" sz="2000" b="1" dirty="0">
                <a:solidFill>
                  <a:srgbClr val="FF0000"/>
                </a:solidFill>
              </a:rPr>
              <a:t>‘</a:t>
            </a:r>
            <a:r>
              <a:rPr lang="ko-KR" altLang="en-US" sz="2000" b="1" dirty="0">
                <a:solidFill>
                  <a:srgbClr val="FF0000"/>
                </a:solidFill>
              </a:rPr>
              <a:t>실행</a:t>
            </a:r>
            <a:r>
              <a:rPr lang="en-US" altLang="ko-KR" sz="2000" b="1" dirty="0">
                <a:solidFill>
                  <a:srgbClr val="FF0000"/>
                </a:solidFill>
              </a:rPr>
              <a:t>’</a:t>
            </a:r>
            <a:r>
              <a:rPr lang="ko-KR" altLang="en-US" sz="2000" b="1" dirty="0"/>
              <a:t>을 클릭합니다</a:t>
            </a:r>
            <a:r>
              <a:rPr lang="en-US" altLang="ko-KR" sz="2000" b="1" dirty="0"/>
              <a:t>.</a:t>
            </a:r>
            <a:br>
              <a:rPr lang="en-US" altLang="ko-KR" sz="2000" b="1" dirty="0"/>
            </a:br>
            <a:r>
              <a:rPr lang="en-US" altLang="ko-KR" sz="1600" b="1" dirty="0"/>
              <a:t>* </a:t>
            </a:r>
            <a:r>
              <a:rPr lang="ko-KR" altLang="en-US" sz="1600" b="1" dirty="0">
                <a:solidFill>
                  <a:srgbClr val="0070C0"/>
                </a:solidFill>
              </a:rPr>
              <a:t>프로그램 허용</a:t>
            </a:r>
            <a:r>
              <a:rPr lang="ko-KR" altLang="en-US" sz="1600" b="1" dirty="0"/>
              <a:t>을 클릭합니다</a:t>
            </a:r>
            <a:r>
              <a:rPr lang="en-US" altLang="ko-KR" sz="1600" b="1" dirty="0"/>
              <a:t>.</a:t>
            </a:r>
            <a:br>
              <a:rPr lang="en-US" altLang="ko-KR" sz="1600" b="1" dirty="0"/>
            </a:br>
            <a:endParaRPr lang="en-US" altLang="ko-KR" sz="2000" b="1" dirty="0"/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en-US" altLang="ko-KR" sz="2000" b="1" dirty="0">
                <a:solidFill>
                  <a:srgbClr val="FF0000"/>
                </a:solidFill>
              </a:rPr>
              <a:t>‘Finish’</a:t>
            </a:r>
            <a:r>
              <a:rPr lang="ko-KR" altLang="en-US" sz="2000" b="1" dirty="0"/>
              <a:t>를 클릭합니다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6D4FBDE-C803-4621-9A64-F9B9EAF7A89D}"/>
              </a:ext>
            </a:extLst>
          </p:cNvPr>
          <p:cNvGrpSpPr/>
          <p:nvPr/>
        </p:nvGrpSpPr>
        <p:grpSpPr>
          <a:xfrm>
            <a:off x="122197" y="3957639"/>
            <a:ext cx="3240000" cy="2476723"/>
            <a:chOff x="122197" y="3957639"/>
            <a:chExt cx="3240000" cy="2476723"/>
          </a:xfrm>
        </p:grpSpPr>
        <p:pic>
          <p:nvPicPr>
            <p:cNvPr id="30" name="내용 개체 틀 5">
              <a:extLst>
                <a:ext uri="{FF2B5EF4-FFF2-40B4-BE49-F238E27FC236}">
                  <a16:creationId xmlns:a16="http://schemas.microsoft.com/office/drawing/2014/main" id="{F6E3D359-A26F-41DC-A237-9EC99473B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2197" y="3957639"/>
              <a:ext cx="3240000" cy="2476723"/>
            </a:xfrm>
            <a:prstGeom prst="rect">
              <a:avLst/>
            </a:prstGeom>
          </p:spPr>
        </p:pic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19412241-8C12-4D87-9D00-7D9A946BB47A}"/>
                </a:ext>
              </a:extLst>
            </p:cNvPr>
            <p:cNvSpPr/>
            <p:nvPr/>
          </p:nvSpPr>
          <p:spPr>
            <a:xfrm flipH="1">
              <a:off x="1631866" y="6195785"/>
              <a:ext cx="414996" cy="16582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말풍선: 타원형 36">
              <a:extLst>
                <a:ext uri="{FF2B5EF4-FFF2-40B4-BE49-F238E27FC236}">
                  <a16:creationId xmlns:a16="http://schemas.microsoft.com/office/drawing/2014/main" id="{5D667DB2-7EDF-47A8-AAB9-66E633318C96}"/>
                </a:ext>
              </a:extLst>
            </p:cNvPr>
            <p:cNvSpPr/>
            <p:nvPr/>
          </p:nvSpPr>
          <p:spPr>
            <a:xfrm>
              <a:off x="2650898" y="5723758"/>
              <a:ext cx="644769" cy="643222"/>
            </a:xfrm>
            <a:prstGeom prst="wedgeEllipseCallout">
              <a:avLst>
                <a:gd name="adj1" fmla="val 14076"/>
                <a:gd name="adj2" fmla="val 7095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3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579BD67-7DF8-4017-A235-B604DB43BBEF}"/>
              </a:ext>
            </a:extLst>
          </p:cNvPr>
          <p:cNvGrpSpPr/>
          <p:nvPr/>
        </p:nvGrpSpPr>
        <p:grpSpPr>
          <a:xfrm>
            <a:off x="126609" y="1145613"/>
            <a:ext cx="3240000" cy="2684124"/>
            <a:chOff x="126609" y="1145613"/>
            <a:chExt cx="3240000" cy="2684124"/>
          </a:xfrm>
        </p:grpSpPr>
        <p:pic>
          <p:nvPicPr>
            <p:cNvPr id="24" name="내용 개체 틀 5">
              <a:extLst>
                <a:ext uri="{FF2B5EF4-FFF2-40B4-BE49-F238E27FC236}">
                  <a16:creationId xmlns:a16="http://schemas.microsoft.com/office/drawing/2014/main" id="{71B4A4DE-E0EB-45EA-BF19-87358CC52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609" y="1145613"/>
              <a:ext cx="3240000" cy="2684124"/>
            </a:xfrm>
            <a:prstGeom prst="rect">
              <a:avLst/>
            </a:prstGeom>
          </p:spPr>
        </p:pic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3162D9C-2F66-45FC-B124-5DE78EEE8759}"/>
                </a:ext>
              </a:extLst>
            </p:cNvPr>
            <p:cNvSpPr/>
            <p:nvPr/>
          </p:nvSpPr>
          <p:spPr>
            <a:xfrm>
              <a:off x="1545836" y="2206694"/>
              <a:ext cx="382594" cy="12326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말풍선: 타원형 37">
              <a:extLst>
                <a:ext uri="{FF2B5EF4-FFF2-40B4-BE49-F238E27FC236}">
                  <a16:creationId xmlns:a16="http://schemas.microsoft.com/office/drawing/2014/main" id="{C963C0FC-410C-4EBB-82C0-3C83302FA8EB}"/>
                </a:ext>
              </a:extLst>
            </p:cNvPr>
            <p:cNvSpPr/>
            <p:nvPr/>
          </p:nvSpPr>
          <p:spPr>
            <a:xfrm>
              <a:off x="2628814" y="3107389"/>
              <a:ext cx="644769" cy="643222"/>
            </a:xfrm>
            <a:prstGeom prst="wedgeEllipseCallout">
              <a:avLst>
                <a:gd name="adj1" fmla="val 39776"/>
                <a:gd name="adj2" fmla="val -6587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1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AE81950-65B4-4F36-B880-F779A65A703D}"/>
              </a:ext>
            </a:extLst>
          </p:cNvPr>
          <p:cNvGrpSpPr/>
          <p:nvPr/>
        </p:nvGrpSpPr>
        <p:grpSpPr>
          <a:xfrm>
            <a:off x="3457598" y="1175631"/>
            <a:ext cx="3240000" cy="2648977"/>
            <a:chOff x="3457598" y="1175631"/>
            <a:chExt cx="3240000" cy="2648977"/>
          </a:xfrm>
        </p:grpSpPr>
        <p:pic>
          <p:nvPicPr>
            <p:cNvPr id="27" name="내용 개체 틀 5">
              <a:extLst>
                <a:ext uri="{FF2B5EF4-FFF2-40B4-BE49-F238E27FC236}">
                  <a16:creationId xmlns:a16="http://schemas.microsoft.com/office/drawing/2014/main" id="{80771AC2-7299-43FE-904C-8FE5636D9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7598" y="1175631"/>
              <a:ext cx="3240000" cy="2648977"/>
            </a:xfrm>
            <a:prstGeom prst="rect">
              <a:avLst/>
            </a:prstGeom>
          </p:spPr>
        </p:pic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9BA3175B-90C8-4B02-A6BA-18557F88ACD3}"/>
                </a:ext>
              </a:extLst>
            </p:cNvPr>
            <p:cNvSpPr/>
            <p:nvPr/>
          </p:nvSpPr>
          <p:spPr>
            <a:xfrm>
              <a:off x="4371286" y="2025741"/>
              <a:ext cx="1500985" cy="18095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말풍선: 타원형 38">
              <a:extLst>
                <a:ext uri="{FF2B5EF4-FFF2-40B4-BE49-F238E27FC236}">
                  <a16:creationId xmlns:a16="http://schemas.microsoft.com/office/drawing/2014/main" id="{8AD4D21A-1192-4A45-8AB4-B3E160780F9A}"/>
                </a:ext>
              </a:extLst>
            </p:cNvPr>
            <p:cNvSpPr/>
            <p:nvPr/>
          </p:nvSpPr>
          <p:spPr>
            <a:xfrm>
              <a:off x="5966606" y="3122577"/>
              <a:ext cx="644769" cy="643222"/>
            </a:xfrm>
            <a:prstGeom prst="wedgeEllipseCallout">
              <a:avLst>
                <a:gd name="adj1" fmla="val -2288"/>
                <a:gd name="adj2" fmla="val 12562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2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1A5945A1-C5CA-4B75-A57C-C57B15ACB09D}"/>
              </a:ext>
            </a:extLst>
          </p:cNvPr>
          <p:cNvGrpSpPr/>
          <p:nvPr/>
        </p:nvGrpSpPr>
        <p:grpSpPr>
          <a:xfrm>
            <a:off x="3457597" y="3957638"/>
            <a:ext cx="3240000" cy="2476723"/>
            <a:chOff x="3457597" y="3957638"/>
            <a:chExt cx="3240000" cy="2476723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E706D481-27A3-487F-952B-0BA01B094F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148" t="5178" r="4743" b="6986"/>
            <a:stretch/>
          </p:blipFill>
          <p:spPr>
            <a:xfrm>
              <a:off x="3457597" y="3957638"/>
              <a:ext cx="3240000" cy="247672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D385971E-B2E8-4722-BCD6-68F3FA55DCEB}"/>
                </a:ext>
              </a:extLst>
            </p:cNvPr>
            <p:cNvSpPr/>
            <p:nvPr/>
          </p:nvSpPr>
          <p:spPr>
            <a:xfrm flipH="1">
              <a:off x="5333011" y="6159099"/>
              <a:ext cx="623628" cy="20251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말풍선: 타원형 39">
              <a:extLst>
                <a:ext uri="{FF2B5EF4-FFF2-40B4-BE49-F238E27FC236}">
                  <a16:creationId xmlns:a16="http://schemas.microsoft.com/office/drawing/2014/main" id="{315FC478-6896-479C-8BAE-9E510F8A0E2F}"/>
                </a:ext>
              </a:extLst>
            </p:cNvPr>
            <p:cNvSpPr/>
            <p:nvPr/>
          </p:nvSpPr>
          <p:spPr>
            <a:xfrm>
              <a:off x="6008928" y="5745363"/>
              <a:ext cx="644769" cy="643222"/>
            </a:xfrm>
            <a:prstGeom prst="wedgeEllipseCallout">
              <a:avLst>
                <a:gd name="adj1" fmla="val 7530"/>
                <a:gd name="adj2" fmla="val 7095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4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34" name="그림 33">
            <a:extLst>
              <a:ext uri="{FF2B5EF4-FFF2-40B4-BE49-F238E27FC236}">
                <a16:creationId xmlns:a16="http://schemas.microsoft.com/office/drawing/2014/main" id="{1D2F39B3-625E-47B7-9165-E695E90BBE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32" name="그림 31">
            <a:hlinkClick r:id="rId8" action="ppaction://hlinksldjump"/>
            <a:extLst>
              <a:ext uri="{FF2B5EF4-FFF2-40B4-BE49-F238E27FC236}">
                <a16:creationId xmlns:a16="http://schemas.microsoft.com/office/drawing/2014/main" id="{39C6CA1F-F737-4E45-83FB-BA1334DB3C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35" name="그림 34">
            <a:hlinkClick r:id="rId10" action="ppaction://hlinksldjump"/>
            <a:extLst>
              <a:ext uri="{FF2B5EF4-FFF2-40B4-BE49-F238E27FC236}">
                <a16:creationId xmlns:a16="http://schemas.microsoft.com/office/drawing/2014/main" id="{35E69203-DFA5-4178-B470-FAB434E87A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41" name="그림 40">
            <a:hlinkClick r:id="rId12" action="ppaction://hlinksldjump"/>
            <a:extLst>
              <a:ext uri="{FF2B5EF4-FFF2-40B4-BE49-F238E27FC236}">
                <a16:creationId xmlns:a16="http://schemas.microsoft.com/office/drawing/2014/main" id="{059423E5-E8CD-4656-9C7E-88877FF8A3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251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FF3EA87-BBC2-41D6-A04C-A87C5D11B980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9" name="사각형: 잘린 위쪽 모서리 18">
              <a:extLst>
                <a:ext uri="{FF2B5EF4-FFF2-40B4-BE49-F238E27FC236}">
                  <a16:creationId xmlns:a16="http://schemas.microsoft.com/office/drawing/2014/main" id="{C3053B72-B891-4AC2-A57A-645929EBFF6C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A09CDAFC-B34E-47BC-8656-D59CA32D6C2B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7D3C3621-B035-4014-954A-31153BA13189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6" name="사각형: 잘린 위쪽 모서리 25">
              <a:extLst>
                <a:ext uri="{FF2B5EF4-FFF2-40B4-BE49-F238E27FC236}">
                  <a16:creationId xmlns:a16="http://schemas.microsoft.com/office/drawing/2014/main" id="{D44E7AB8-FF71-4209-8048-720AAB93678E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/>
                <a:t>장비 점검</a:t>
              </a:r>
            </a:p>
          </p:txBody>
        </p:sp>
      </p:grpSp>
      <p:sp>
        <p:nvSpPr>
          <p:cNvPr id="28" name="제목 5">
            <a:extLst>
              <a:ext uri="{FF2B5EF4-FFF2-40B4-BE49-F238E27FC236}">
                <a16:creationId xmlns:a16="http://schemas.microsoft.com/office/drawing/2014/main" id="{33A39409-A95E-4F7A-A0CB-B5ACCB6DC20B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5. </a:t>
            </a:r>
            <a:r>
              <a:rPr lang="ko-KR" altLang="en-US" b="1" dirty="0"/>
              <a:t>장비 점검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F65AFA3-288E-4C2A-A1CF-124AF6B5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2274-A47F-48AD-9560-F88FC9CF2162}" type="slidenum">
              <a:rPr kumimoji="0" lang="ko-KR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15588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415588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42F620-28B0-49F6-8E6B-346A09EE6764}"/>
              </a:ext>
            </a:extLst>
          </p:cNvPr>
          <p:cNvSpPr txBox="1"/>
          <p:nvPr/>
        </p:nvSpPr>
        <p:spPr>
          <a:xfrm>
            <a:off x="6624951" y="1885487"/>
            <a:ext cx="48511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sz="2000" b="1" dirty="0">
                <a:solidFill>
                  <a:srgbClr val="0070C0"/>
                </a:solidFill>
              </a:rPr>
              <a:t>설치를 완료</a:t>
            </a:r>
            <a:r>
              <a:rPr lang="ko-KR" altLang="en-US" sz="2000" b="1" dirty="0"/>
              <a:t>하면 장치를 점검할 수 있는 </a:t>
            </a:r>
            <a:r>
              <a:rPr lang="ko-KR" altLang="en-US" sz="2000" b="1" dirty="0">
                <a:solidFill>
                  <a:srgbClr val="0070C0"/>
                </a:solidFill>
              </a:rPr>
              <a:t>팝업창</a:t>
            </a:r>
            <a:r>
              <a:rPr lang="ko-KR" altLang="en-US" sz="2000" b="1" dirty="0"/>
              <a:t>이 나타납니다</a:t>
            </a:r>
            <a:r>
              <a:rPr lang="en-US" altLang="ko-KR" sz="2000" b="1" dirty="0"/>
              <a:t>. 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>
              <a:solidFill>
                <a:srgbClr val="0070C0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en-US" altLang="ko-KR" sz="2000" b="1" dirty="0">
                <a:solidFill>
                  <a:srgbClr val="0070C0"/>
                </a:solidFill>
              </a:rPr>
              <a:t>‘Test’</a:t>
            </a:r>
            <a:r>
              <a:rPr lang="ko-KR" altLang="en-US" sz="2000" b="1" dirty="0">
                <a:solidFill>
                  <a:srgbClr val="0070C0"/>
                </a:solidFill>
              </a:rPr>
              <a:t>를 클릭</a:t>
            </a:r>
            <a:r>
              <a:rPr lang="ko-KR" altLang="en-US" sz="2000" b="1" dirty="0"/>
              <a:t>하면 장치 점검이 시작됩니다</a:t>
            </a:r>
            <a:r>
              <a:rPr lang="en-US" altLang="ko-KR" sz="2000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>
              <a:solidFill>
                <a:srgbClr val="0070C0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sz="2000" b="1" dirty="0">
                <a:solidFill>
                  <a:srgbClr val="0070C0"/>
                </a:solidFill>
              </a:rPr>
              <a:t>스피커 또는 헤드셋</a:t>
            </a:r>
            <a:r>
              <a:rPr lang="ko-KR" altLang="en-US" sz="2000" b="1" dirty="0"/>
              <a:t>부터 장치 점검을</a:t>
            </a:r>
            <a:endParaRPr lang="en-US" altLang="ko-KR" sz="2000" b="1" dirty="0"/>
          </a:p>
          <a:p>
            <a:pPr>
              <a:lnSpc>
                <a:spcPct val="150000"/>
              </a:lnSpc>
            </a:pPr>
            <a:r>
              <a:rPr lang="en-US" altLang="ko-KR" sz="2000" b="1" dirty="0"/>
              <a:t>    </a:t>
            </a:r>
            <a:r>
              <a:rPr lang="ko-KR" altLang="en-US" sz="2000" b="1" dirty="0"/>
              <a:t> 시작합니다</a:t>
            </a:r>
            <a:r>
              <a:rPr lang="en-US" altLang="ko-KR" sz="2000" b="1" dirty="0"/>
              <a:t>.</a:t>
            </a:r>
            <a:endParaRPr lang="ko-KR" altLang="en-US" sz="2000" b="1" dirty="0"/>
          </a:p>
        </p:txBody>
      </p:sp>
      <p:sp>
        <p:nvSpPr>
          <p:cNvPr id="10" name="사각형: 잘린 대각선 방향 모서리 9">
            <a:extLst>
              <a:ext uri="{FF2B5EF4-FFF2-40B4-BE49-F238E27FC236}">
                <a16:creationId xmlns:a16="http://schemas.microsoft.com/office/drawing/2014/main" id="{58ACD3D2-1DEA-4FAF-9707-1B69AABC4F22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211BF41E-EC25-480D-89B7-A5CB70CE0A21}"/>
              </a:ext>
            </a:extLst>
          </p:cNvPr>
          <p:cNvGrpSpPr/>
          <p:nvPr/>
        </p:nvGrpSpPr>
        <p:grpSpPr>
          <a:xfrm>
            <a:off x="743652" y="961651"/>
            <a:ext cx="5731687" cy="5591175"/>
            <a:chOff x="743652" y="961651"/>
            <a:chExt cx="5731687" cy="5591175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FCF6E810-F3A2-4D16-92A3-786E793F7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3652" y="961651"/>
              <a:ext cx="5731687" cy="5591175"/>
            </a:xfrm>
            <a:prstGeom prst="rect">
              <a:avLst/>
            </a:prstGeom>
          </p:spPr>
        </p:pic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2238B01-881B-4FF3-81A2-D4EAE03BDF81}"/>
                </a:ext>
              </a:extLst>
            </p:cNvPr>
            <p:cNvSpPr/>
            <p:nvPr/>
          </p:nvSpPr>
          <p:spPr>
            <a:xfrm>
              <a:off x="2135743" y="2856862"/>
              <a:ext cx="886822" cy="2445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77D1039-054A-4615-8D62-148007AA555B}"/>
                </a:ext>
              </a:extLst>
            </p:cNvPr>
            <p:cNvSpPr/>
            <p:nvPr/>
          </p:nvSpPr>
          <p:spPr>
            <a:xfrm>
              <a:off x="2117395" y="4291425"/>
              <a:ext cx="886822" cy="2445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8D2FB9D-66FA-48F3-AA1C-0094623A2F22}"/>
                </a:ext>
              </a:extLst>
            </p:cNvPr>
            <p:cNvSpPr/>
            <p:nvPr/>
          </p:nvSpPr>
          <p:spPr>
            <a:xfrm>
              <a:off x="2117395" y="5709119"/>
              <a:ext cx="886822" cy="2445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2" name="그림 21">
            <a:extLst>
              <a:ext uri="{FF2B5EF4-FFF2-40B4-BE49-F238E27FC236}">
                <a16:creationId xmlns:a16="http://schemas.microsoft.com/office/drawing/2014/main" id="{62103FFA-9437-4BF0-BC18-772B47E2AA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23" name="그림 22">
            <a:hlinkClick r:id="rId5" action="ppaction://hlinksldjump"/>
            <a:extLst>
              <a:ext uri="{FF2B5EF4-FFF2-40B4-BE49-F238E27FC236}">
                <a16:creationId xmlns:a16="http://schemas.microsoft.com/office/drawing/2014/main" id="{744CFBB9-42AF-4872-A76F-00E7DC667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4" name="그림 23">
            <a:hlinkClick r:id="rId7" action="ppaction://hlinksldjump"/>
            <a:extLst>
              <a:ext uri="{FF2B5EF4-FFF2-40B4-BE49-F238E27FC236}">
                <a16:creationId xmlns:a16="http://schemas.microsoft.com/office/drawing/2014/main" id="{813F0D51-0EF4-457F-A504-1D08810CFC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7" name="그림 26">
            <a:hlinkClick r:id="rId9" action="ppaction://hlinksldjump"/>
            <a:extLst>
              <a:ext uri="{FF2B5EF4-FFF2-40B4-BE49-F238E27FC236}">
                <a16:creationId xmlns:a16="http://schemas.microsoft.com/office/drawing/2014/main" id="{6155D8F4-90F2-4068-B7ED-BAE444D3C0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40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제목 5">
            <a:extLst>
              <a:ext uri="{FF2B5EF4-FFF2-40B4-BE49-F238E27FC236}">
                <a16:creationId xmlns:a16="http://schemas.microsoft.com/office/drawing/2014/main" id="{0376F512-0F0A-423D-A9D4-901DA7745341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5. </a:t>
            </a:r>
            <a:r>
              <a:rPr lang="ko-KR" altLang="en-US" b="1" dirty="0"/>
              <a:t>장비 점검</a:t>
            </a:r>
            <a:r>
              <a:rPr lang="en-US" altLang="ko-KR" b="1" dirty="0"/>
              <a:t>(Speaker and Headset)</a:t>
            </a:r>
            <a:endParaRPr lang="ko-KR" altLang="en-US" b="1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F65AFA3-288E-4C2A-A1CF-124AF6B5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2274-A47F-48AD-9560-F88FC9CF2162}" type="slidenum">
              <a:rPr kumimoji="0" lang="ko-KR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15588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srgbClr val="415588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42F620-28B0-49F6-8E6B-346A09EE6764}"/>
              </a:ext>
            </a:extLst>
          </p:cNvPr>
          <p:cNvSpPr txBox="1"/>
          <p:nvPr/>
        </p:nvSpPr>
        <p:spPr>
          <a:xfrm>
            <a:off x="6693853" y="1670826"/>
            <a:ext cx="45742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en-US" altLang="ko-KR" sz="2000" b="1" dirty="0"/>
              <a:t>Speaker and Headset</a:t>
            </a:r>
            <a:br>
              <a:rPr lang="en-US" altLang="ko-KR" sz="2000" b="1" dirty="0"/>
            </a:br>
            <a:r>
              <a:rPr lang="en-US" altLang="ko-KR" sz="2000" b="1" dirty="0">
                <a:solidFill>
                  <a:srgbClr val="FF0000"/>
                </a:solidFill>
              </a:rPr>
              <a:t>‘Test’</a:t>
            </a:r>
            <a:r>
              <a:rPr lang="ko-KR" altLang="en-US" sz="2000" b="1" dirty="0">
                <a:solidFill>
                  <a:srgbClr val="FF0000"/>
                </a:solidFill>
              </a:rPr>
              <a:t>를 클릭</a:t>
            </a:r>
            <a:r>
              <a:rPr lang="ko-KR" altLang="en-US" sz="2000" b="1" dirty="0"/>
              <a:t>합니다</a:t>
            </a:r>
            <a:r>
              <a:rPr lang="en-US" altLang="ko-KR" sz="2000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>
              <a:solidFill>
                <a:srgbClr val="0070C0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sz="2000" b="1" dirty="0">
                <a:solidFill>
                  <a:srgbClr val="0070C0"/>
                </a:solidFill>
              </a:rPr>
              <a:t>스피커 아이콘을 클릭</a:t>
            </a:r>
            <a:r>
              <a:rPr lang="ko-KR" altLang="en-US" sz="2000" b="1" dirty="0"/>
              <a:t>하여</a:t>
            </a:r>
            <a:br>
              <a:rPr lang="en-US" altLang="ko-KR" sz="2000" b="1" dirty="0"/>
            </a:br>
            <a:r>
              <a:rPr lang="ko-KR" altLang="en-US" sz="2000" b="1" dirty="0">
                <a:solidFill>
                  <a:srgbClr val="FF0000"/>
                </a:solidFill>
              </a:rPr>
              <a:t>소리가 잘 재생되는지 확인</a:t>
            </a:r>
            <a:r>
              <a:rPr lang="ko-KR" altLang="en-US" sz="2000" b="1" dirty="0"/>
              <a:t>합니다</a:t>
            </a:r>
            <a:r>
              <a:rPr lang="en-US" altLang="ko-KR" sz="2000" b="1" dirty="0"/>
              <a:t>. 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>
              <a:solidFill>
                <a:srgbClr val="0070C0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sz="2000" b="1" dirty="0">
                <a:solidFill>
                  <a:srgbClr val="0070C0"/>
                </a:solidFill>
              </a:rPr>
              <a:t>선택된 장비를 확인</a:t>
            </a:r>
            <a:r>
              <a:rPr lang="ko-KR" altLang="en-US" sz="2000" b="1" dirty="0"/>
              <a:t>합니다</a:t>
            </a:r>
            <a:r>
              <a:rPr lang="en-US" altLang="ko-KR" sz="2000" b="1" dirty="0"/>
              <a:t>.</a:t>
            </a:r>
            <a:br>
              <a:rPr lang="en-US" altLang="ko-KR" sz="2000" b="1" dirty="0"/>
            </a:br>
            <a:r>
              <a:rPr lang="ko-KR" altLang="en-US" sz="2000" b="1" dirty="0">
                <a:solidFill>
                  <a:srgbClr val="FF0000"/>
                </a:solidFill>
              </a:rPr>
              <a:t>다른 장비로 설정 되어 있다면</a:t>
            </a:r>
            <a:br>
              <a:rPr lang="en-US" altLang="ko-KR" sz="2000" b="1" dirty="0">
                <a:solidFill>
                  <a:srgbClr val="FF0000"/>
                </a:solidFill>
              </a:rPr>
            </a:br>
            <a:r>
              <a:rPr lang="ko-KR" altLang="en-US" sz="2000" b="1" dirty="0">
                <a:solidFill>
                  <a:srgbClr val="FF0000"/>
                </a:solidFill>
              </a:rPr>
              <a:t>연결된 </a:t>
            </a:r>
            <a:r>
              <a:rPr lang="en-US" altLang="ko-KR" sz="2000" b="1" dirty="0">
                <a:solidFill>
                  <a:srgbClr val="FF0000"/>
                </a:solidFill>
              </a:rPr>
              <a:t>Headset</a:t>
            </a:r>
            <a:r>
              <a:rPr lang="ko-KR" altLang="en-US" sz="2000" b="1" dirty="0">
                <a:solidFill>
                  <a:srgbClr val="FF0000"/>
                </a:solidFill>
              </a:rPr>
              <a:t>으로 변경합니다</a:t>
            </a:r>
            <a:r>
              <a:rPr lang="en-US" altLang="ko-KR" sz="2000" b="1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4CB4C709-CF85-4E48-B470-EE594DFA482D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2BF09601-D014-46A1-90E3-6FF82AC950F8}"/>
              </a:ext>
            </a:extLst>
          </p:cNvPr>
          <p:cNvGrpSpPr/>
          <p:nvPr/>
        </p:nvGrpSpPr>
        <p:grpSpPr>
          <a:xfrm>
            <a:off x="499153" y="970323"/>
            <a:ext cx="5986707" cy="5648325"/>
            <a:chOff x="499153" y="970323"/>
            <a:chExt cx="5986707" cy="5648325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29BB3242-F7F5-4B42-B9B9-D6B3A9D4A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9153" y="970323"/>
              <a:ext cx="5986707" cy="5648325"/>
            </a:xfrm>
            <a:prstGeom prst="rect">
              <a:avLst/>
            </a:prstGeom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D9394BA-8F72-42E2-AD91-27CD4DE4EF8C}"/>
                </a:ext>
              </a:extLst>
            </p:cNvPr>
            <p:cNvSpPr/>
            <p:nvPr/>
          </p:nvSpPr>
          <p:spPr>
            <a:xfrm>
              <a:off x="1906172" y="2897944"/>
              <a:ext cx="963638" cy="26025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FBB1063-61FE-45CE-8FD4-91C12F38468E}"/>
                </a:ext>
              </a:extLst>
            </p:cNvPr>
            <p:cNvSpPr/>
            <p:nvPr/>
          </p:nvSpPr>
          <p:spPr>
            <a:xfrm>
              <a:off x="4453985" y="2006934"/>
              <a:ext cx="617500" cy="58299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25D658-72A2-4AAA-A799-75627C22FCB2}"/>
                </a:ext>
              </a:extLst>
            </p:cNvPr>
            <p:cNvSpPr/>
            <p:nvPr/>
          </p:nvSpPr>
          <p:spPr>
            <a:xfrm>
              <a:off x="3444010" y="5475767"/>
              <a:ext cx="2591969" cy="46365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말풍선: 타원형 17">
              <a:extLst>
                <a:ext uri="{FF2B5EF4-FFF2-40B4-BE49-F238E27FC236}">
                  <a16:creationId xmlns:a16="http://schemas.microsoft.com/office/drawing/2014/main" id="{93F06DF7-81AE-484E-BC6F-446BC6175E25}"/>
                </a:ext>
              </a:extLst>
            </p:cNvPr>
            <p:cNvSpPr/>
            <p:nvPr/>
          </p:nvSpPr>
          <p:spPr>
            <a:xfrm>
              <a:off x="3492506" y="2673220"/>
              <a:ext cx="641944" cy="643222"/>
            </a:xfrm>
            <a:prstGeom prst="wedgeEllipseCallout">
              <a:avLst>
                <a:gd name="adj1" fmla="val -68106"/>
                <a:gd name="adj2" fmla="val -1289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1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말풍선: 타원형 18">
              <a:extLst>
                <a:ext uri="{FF2B5EF4-FFF2-40B4-BE49-F238E27FC236}">
                  <a16:creationId xmlns:a16="http://schemas.microsoft.com/office/drawing/2014/main" id="{E8CE7BD3-0E69-48DD-959E-950B8E65E695}"/>
                </a:ext>
              </a:extLst>
            </p:cNvPr>
            <p:cNvSpPr/>
            <p:nvPr/>
          </p:nvSpPr>
          <p:spPr>
            <a:xfrm>
              <a:off x="5284395" y="2029998"/>
              <a:ext cx="644769" cy="643222"/>
            </a:xfrm>
            <a:prstGeom prst="wedgeEllipseCallout">
              <a:avLst>
                <a:gd name="adj1" fmla="val -79016"/>
                <a:gd name="adj2" fmla="val -6757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2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말풍선: 타원형 19">
              <a:extLst>
                <a:ext uri="{FF2B5EF4-FFF2-40B4-BE49-F238E27FC236}">
                  <a16:creationId xmlns:a16="http://schemas.microsoft.com/office/drawing/2014/main" id="{FBEFC586-A14B-48F1-85F8-575356CB577A}"/>
                </a:ext>
              </a:extLst>
            </p:cNvPr>
            <p:cNvSpPr/>
            <p:nvPr/>
          </p:nvSpPr>
          <p:spPr>
            <a:xfrm>
              <a:off x="4440350" y="4658866"/>
              <a:ext cx="644769" cy="643222"/>
            </a:xfrm>
            <a:prstGeom prst="wedgeEllipseCallout">
              <a:avLst>
                <a:gd name="adj1" fmla="val -2652"/>
                <a:gd name="adj2" fmla="val 69790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3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4CF32341-7F66-4ED8-8A79-CD0855841DEE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20009320-100D-4CB4-B6DC-0BB3824B73F6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Speaker</a:t>
              </a:r>
              <a:br>
                <a:rPr lang="en-US" altLang="ko-KR" b="1" dirty="0"/>
              </a:br>
              <a:r>
                <a:rPr lang="en-US" altLang="ko-KR" b="1" dirty="0"/>
                <a:t>&amp;</a:t>
              </a:r>
              <a:r>
                <a:rPr lang="ko-KR" altLang="en-US" b="1" dirty="0"/>
                <a:t> </a:t>
              </a:r>
              <a:r>
                <a:rPr lang="en-US" altLang="ko-KR" b="1" dirty="0"/>
                <a:t>Headset</a:t>
              </a:r>
              <a:endParaRPr lang="ko-KR" altLang="en-US" b="1" dirty="0"/>
            </a:p>
          </p:txBody>
        </p:sp>
        <p:sp>
          <p:nvSpPr>
            <p:cNvPr id="22" name="사각형: 잘린 위쪽 모서리 21">
              <a:extLst>
                <a:ext uri="{FF2B5EF4-FFF2-40B4-BE49-F238E27FC236}">
                  <a16:creationId xmlns:a16="http://schemas.microsoft.com/office/drawing/2014/main" id="{009B2A8B-DDCA-4398-8F95-813CEA1E4D8F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3" name="사각형: 잘린 위쪽 모서리 22">
              <a:extLst>
                <a:ext uri="{FF2B5EF4-FFF2-40B4-BE49-F238E27FC236}">
                  <a16:creationId xmlns:a16="http://schemas.microsoft.com/office/drawing/2014/main" id="{ACC7AA66-95D7-4742-A775-35C77A142584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4" name="사각형: 잘린 위쪽 모서리 23">
              <a:extLst>
                <a:ext uri="{FF2B5EF4-FFF2-40B4-BE49-F238E27FC236}">
                  <a16:creationId xmlns:a16="http://schemas.microsoft.com/office/drawing/2014/main" id="{A550AAFC-280C-4F92-9260-F7E28B9E2777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pic>
        <p:nvPicPr>
          <p:cNvPr id="26" name="그림 25">
            <a:extLst>
              <a:ext uri="{FF2B5EF4-FFF2-40B4-BE49-F238E27FC236}">
                <a16:creationId xmlns:a16="http://schemas.microsoft.com/office/drawing/2014/main" id="{4B0AA3D7-2A5E-4B20-993C-707D53C80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25" name="그림 24">
            <a:hlinkClick r:id="rId5" action="ppaction://hlinksldjump"/>
            <a:extLst>
              <a:ext uri="{FF2B5EF4-FFF2-40B4-BE49-F238E27FC236}">
                <a16:creationId xmlns:a16="http://schemas.microsoft.com/office/drawing/2014/main" id="{B96B7557-AB24-4098-9771-BE42C16F8A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7" name="그림 26">
            <a:hlinkClick r:id="rId7" action="ppaction://hlinksldjump"/>
            <a:extLst>
              <a:ext uri="{FF2B5EF4-FFF2-40B4-BE49-F238E27FC236}">
                <a16:creationId xmlns:a16="http://schemas.microsoft.com/office/drawing/2014/main" id="{C0641482-EC44-4799-9E6F-D1337A0C53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30" name="그림 29">
            <a:hlinkClick r:id="rId9" action="ppaction://hlinksldjump"/>
            <a:extLst>
              <a:ext uri="{FF2B5EF4-FFF2-40B4-BE49-F238E27FC236}">
                <a16:creationId xmlns:a16="http://schemas.microsoft.com/office/drawing/2014/main" id="{96357443-06B1-4EEA-96C9-371DA3AAF7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29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F65AFA3-288E-4C2A-A1CF-124AF6B5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2274-A47F-48AD-9560-F88FC9CF2162}" type="slidenum">
              <a:rPr kumimoji="0" lang="ko-KR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15588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srgbClr val="415588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42F620-28B0-49F6-8E6B-346A09EE6764}"/>
              </a:ext>
            </a:extLst>
          </p:cNvPr>
          <p:cNvSpPr txBox="1"/>
          <p:nvPr/>
        </p:nvSpPr>
        <p:spPr>
          <a:xfrm>
            <a:off x="6810605" y="789156"/>
            <a:ext cx="436321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en-US" altLang="ko-KR" b="1" dirty="0"/>
              <a:t>Microphone</a:t>
            </a:r>
            <a:br>
              <a:rPr lang="en-US" altLang="ko-KR" b="1" dirty="0"/>
            </a:br>
            <a:r>
              <a:rPr lang="en-US" altLang="ko-KR" b="1" dirty="0">
                <a:solidFill>
                  <a:srgbClr val="FF0000"/>
                </a:solidFill>
              </a:rPr>
              <a:t>‘Test’</a:t>
            </a:r>
            <a:r>
              <a:rPr lang="ko-KR" altLang="en-US" b="1" dirty="0">
                <a:solidFill>
                  <a:srgbClr val="FF0000"/>
                </a:solidFill>
              </a:rPr>
              <a:t>를 클릭</a:t>
            </a:r>
            <a:r>
              <a:rPr lang="ko-KR" altLang="en-US" b="1" dirty="0"/>
              <a:t>합니다</a:t>
            </a:r>
            <a:r>
              <a:rPr lang="en-US" altLang="ko-KR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b="1" dirty="0"/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b="1" dirty="0"/>
              <a:t>사진과 같이 </a:t>
            </a:r>
            <a:r>
              <a:rPr lang="ko-KR" altLang="en-US" b="1" dirty="0">
                <a:solidFill>
                  <a:srgbClr val="FF0000"/>
                </a:solidFill>
              </a:rPr>
              <a:t>파란색 바가 좌우로 움직이면 정상</a:t>
            </a:r>
            <a:r>
              <a:rPr lang="ko-KR" altLang="en-US" b="1" dirty="0"/>
              <a:t>입니다</a:t>
            </a:r>
            <a:r>
              <a:rPr lang="en-US" altLang="ko-KR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b="1" dirty="0"/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b="1" dirty="0"/>
              <a:t>정상적으로 작동할 경우</a:t>
            </a:r>
            <a:br>
              <a:rPr lang="en-US" altLang="ko-KR" b="1" dirty="0"/>
            </a:br>
            <a:r>
              <a:rPr lang="ko-KR" altLang="en-US" b="1" dirty="0">
                <a:solidFill>
                  <a:srgbClr val="FF0000"/>
                </a:solidFill>
              </a:rPr>
              <a:t>‘</a:t>
            </a:r>
            <a:r>
              <a:rPr lang="en-US" altLang="ko-KR" b="1" dirty="0">
                <a:solidFill>
                  <a:srgbClr val="FF0000"/>
                </a:solidFill>
              </a:rPr>
              <a:t>Yes’</a:t>
            </a:r>
            <a:r>
              <a:rPr lang="ko-KR" altLang="en-US" b="1" dirty="0">
                <a:solidFill>
                  <a:srgbClr val="FF0000"/>
                </a:solidFill>
              </a:rPr>
              <a:t>를 클릭</a:t>
            </a:r>
            <a:r>
              <a:rPr lang="ko-KR" altLang="en-US" b="1" dirty="0"/>
              <a:t>합니다</a:t>
            </a:r>
            <a:r>
              <a:rPr lang="en-US" altLang="ko-KR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b="1" dirty="0">
              <a:solidFill>
                <a:srgbClr val="0070C0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b="1" dirty="0">
                <a:solidFill>
                  <a:srgbClr val="0070C0"/>
                </a:solidFill>
              </a:rPr>
              <a:t>선택된 장비를 확인</a:t>
            </a:r>
            <a:r>
              <a:rPr lang="ko-KR" altLang="en-US" b="1" dirty="0"/>
              <a:t>합니다</a:t>
            </a:r>
            <a:r>
              <a:rPr lang="en-US" altLang="ko-KR" b="1" dirty="0"/>
              <a:t>.</a:t>
            </a:r>
            <a:br>
              <a:rPr lang="en-US" altLang="ko-KR" b="1" dirty="0"/>
            </a:br>
            <a:r>
              <a:rPr lang="ko-KR" altLang="en-US" b="1" dirty="0">
                <a:solidFill>
                  <a:srgbClr val="FF0000"/>
                </a:solidFill>
              </a:rPr>
              <a:t>다른 장비로 설정 되어 있다면</a:t>
            </a:r>
            <a:br>
              <a:rPr lang="en-US" altLang="ko-KR" b="1" dirty="0">
                <a:solidFill>
                  <a:srgbClr val="FF0000"/>
                </a:solidFill>
              </a:rPr>
            </a:br>
            <a:r>
              <a:rPr lang="ko-KR" altLang="en-US" b="1" dirty="0">
                <a:solidFill>
                  <a:srgbClr val="FF0000"/>
                </a:solidFill>
              </a:rPr>
              <a:t>연결된 </a:t>
            </a:r>
            <a:r>
              <a:rPr lang="en-US" altLang="ko-KR" b="1" dirty="0">
                <a:solidFill>
                  <a:srgbClr val="FF0000"/>
                </a:solidFill>
              </a:rPr>
              <a:t>Headset</a:t>
            </a:r>
            <a:r>
              <a:rPr lang="ko-KR" altLang="en-US" b="1" dirty="0">
                <a:solidFill>
                  <a:srgbClr val="FF0000"/>
                </a:solidFill>
              </a:rPr>
              <a:t>으로 변경합니다</a:t>
            </a:r>
            <a:r>
              <a:rPr lang="en-US" altLang="ko-KR" b="1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18" name="사각형: 잘린 대각선 방향 모서리 17">
            <a:extLst>
              <a:ext uri="{FF2B5EF4-FFF2-40B4-BE49-F238E27FC236}">
                <a16:creationId xmlns:a16="http://schemas.microsoft.com/office/drawing/2014/main" id="{790B1644-3038-45DF-B3D6-91F838127093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1FB561C-C048-41CC-9725-4F449068C2E2}"/>
              </a:ext>
            </a:extLst>
          </p:cNvPr>
          <p:cNvGrpSpPr/>
          <p:nvPr/>
        </p:nvGrpSpPr>
        <p:grpSpPr>
          <a:xfrm>
            <a:off x="947858" y="900066"/>
            <a:ext cx="5560482" cy="5629275"/>
            <a:chOff x="947858" y="900066"/>
            <a:chExt cx="5560482" cy="5629275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B7B9F566-2DE8-4D14-9F87-A65987B92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7858" y="900066"/>
              <a:ext cx="5560482" cy="5629275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82F78354-0A77-4251-B7CB-320A0738B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5427" y="4130072"/>
              <a:ext cx="2375349" cy="209550"/>
            </a:xfrm>
            <a:prstGeom prst="rect">
              <a:avLst/>
            </a:prstGeom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D9394BA-8F72-42E2-AD91-27CD4DE4EF8C}"/>
                </a:ext>
              </a:extLst>
            </p:cNvPr>
            <p:cNvSpPr/>
            <p:nvPr/>
          </p:nvSpPr>
          <p:spPr>
            <a:xfrm>
              <a:off x="2247900" y="4208228"/>
              <a:ext cx="945466" cy="24947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FBB1063-61FE-45CE-8FD4-91C12F38468E}"/>
                </a:ext>
              </a:extLst>
            </p:cNvPr>
            <p:cNvSpPr/>
            <p:nvPr/>
          </p:nvSpPr>
          <p:spPr>
            <a:xfrm>
              <a:off x="3715675" y="4102590"/>
              <a:ext cx="2415105" cy="24947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25D658-72A2-4AAA-A799-75627C22FCB2}"/>
                </a:ext>
              </a:extLst>
            </p:cNvPr>
            <p:cNvSpPr/>
            <p:nvPr/>
          </p:nvSpPr>
          <p:spPr>
            <a:xfrm>
              <a:off x="3735427" y="5362708"/>
              <a:ext cx="2395353" cy="43593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말풍선: 타원형 19">
              <a:extLst>
                <a:ext uri="{FF2B5EF4-FFF2-40B4-BE49-F238E27FC236}">
                  <a16:creationId xmlns:a16="http://schemas.microsoft.com/office/drawing/2014/main" id="{7DDA3495-2436-4BCA-9B8C-EBDA3910A69D}"/>
                </a:ext>
              </a:extLst>
            </p:cNvPr>
            <p:cNvSpPr/>
            <p:nvPr/>
          </p:nvSpPr>
          <p:spPr>
            <a:xfrm>
              <a:off x="3720092" y="3218570"/>
              <a:ext cx="644769" cy="643222"/>
            </a:xfrm>
            <a:prstGeom prst="wedgeEllipseCallout">
              <a:avLst>
                <a:gd name="adj1" fmla="val -66288"/>
                <a:gd name="adj2" fmla="val -1289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1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말풍선: 타원형 20">
              <a:extLst>
                <a:ext uri="{FF2B5EF4-FFF2-40B4-BE49-F238E27FC236}">
                  <a16:creationId xmlns:a16="http://schemas.microsoft.com/office/drawing/2014/main" id="{94B3664F-697A-48F4-9C4F-7B7F5F524FBB}"/>
                </a:ext>
              </a:extLst>
            </p:cNvPr>
            <p:cNvSpPr/>
            <p:nvPr/>
          </p:nvSpPr>
          <p:spPr>
            <a:xfrm>
              <a:off x="5514914" y="3226386"/>
              <a:ext cx="644769" cy="643222"/>
            </a:xfrm>
            <a:prstGeom prst="wedgeEllipseCallout">
              <a:avLst>
                <a:gd name="adj1" fmla="val -50924"/>
                <a:gd name="adj2" fmla="val 56759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2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말풍선: 타원형 21">
              <a:extLst>
                <a:ext uri="{FF2B5EF4-FFF2-40B4-BE49-F238E27FC236}">
                  <a16:creationId xmlns:a16="http://schemas.microsoft.com/office/drawing/2014/main" id="{978BB71B-FFD0-46ED-8A3C-01238552C836}"/>
                </a:ext>
              </a:extLst>
            </p:cNvPr>
            <p:cNvSpPr/>
            <p:nvPr/>
          </p:nvSpPr>
          <p:spPr>
            <a:xfrm>
              <a:off x="5486224" y="4621562"/>
              <a:ext cx="644769" cy="643222"/>
            </a:xfrm>
            <a:prstGeom prst="wedgeEllipseCallout">
              <a:avLst>
                <a:gd name="adj1" fmla="val -42652"/>
                <a:gd name="adj2" fmla="val 58855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3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제목 5">
            <a:extLst>
              <a:ext uri="{FF2B5EF4-FFF2-40B4-BE49-F238E27FC236}">
                <a16:creationId xmlns:a16="http://schemas.microsoft.com/office/drawing/2014/main" id="{82F34AB1-69F5-43C6-8937-3A6E847156F3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5. </a:t>
            </a:r>
            <a:r>
              <a:rPr lang="ko-KR" altLang="en-US" b="1" dirty="0"/>
              <a:t>장비 점검</a:t>
            </a:r>
            <a:r>
              <a:rPr lang="en-US" altLang="ko-KR" b="1" dirty="0"/>
              <a:t>(Microphone)</a:t>
            </a:r>
            <a:endParaRPr lang="ko-KR" altLang="en-US" b="1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30BA5AB-A1A7-48B4-92C1-577004C488D8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24" name="사각형: 잘린 위쪽 모서리 23">
              <a:extLst>
                <a:ext uri="{FF2B5EF4-FFF2-40B4-BE49-F238E27FC236}">
                  <a16:creationId xmlns:a16="http://schemas.microsoft.com/office/drawing/2014/main" id="{F4540F05-EC65-41CF-A56F-755282DE6E49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/>
                <a:t>Microphone</a:t>
              </a:r>
              <a:endParaRPr lang="ko-KR" altLang="en-US" sz="1600" b="1" dirty="0"/>
            </a:p>
          </p:txBody>
        </p:sp>
        <p:sp>
          <p:nvSpPr>
            <p:cNvPr id="25" name="사각형: 잘린 위쪽 모서리 24">
              <a:extLst>
                <a:ext uri="{FF2B5EF4-FFF2-40B4-BE49-F238E27FC236}">
                  <a16:creationId xmlns:a16="http://schemas.microsoft.com/office/drawing/2014/main" id="{366AA1E7-49CE-4289-94BE-0C4A8F445B1E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6" name="사각형: 잘린 위쪽 모서리 25">
              <a:extLst>
                <a:ext uri="{FF2B5EF4-FFF2-40B4-BE49-F238E27FC236}">
                  <a16:creationId xmlns:a16="http://schemas.microsoft.com/office/drawing/2014/main" id="{9F2DAC38-4EC8-47F1-A131-71D3D6723372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7" name="사각형: 잘린 위쪽 모서리 26">
              <a:extLst>
                <a:ext uri="{FF2B5EF4-FFF2-40B4-BE49-F238E27FC236}">
                  <a16:creationId xmlns:a16="http://schemas.microsoft.com/office/drawing/2014/main" id="{98F92907-EC0B-4841-9D14-D63A920EA967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pic>
        <p:nvPicPr>
          <p:cNvPr id="29" name="그림 28">
            <a:extLst>
              <a:ext uri="{FF2B5EF4-FFF2-40B4-BE49-F238E27FC236}">
                <a16:creationId xmlns:a16="http://schemas.microsoft.com/office/drawing/2014/main" id="{962B8DEA-511D-4EAC-9650-B5192FE10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28" name="그림 27">
            <a:hlinkClick r:id="rId6" action="ppaction://hlinksldjump"/>
            <a:extLst>
              <a:ext uri="{FF2B5EF4-FFF2-40B4-BE49-F238E27FC236}">
                <a16:creationId xmlns:a16="http://schemas.microsoft.com/office/drawing/2014/main" id="{E938114C-BEC9-41CC-B877-121D9B50BC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30" name="그림 29">
            <a:hlinkClick r:id="rId8" action="ppaction://hlinksldjump"/>
            <a:extLst>
              <a:ext uri="{FF2B5EF4-FFF2-40B4-BE49-F238E27FC236}">
                <a16:creationId xmlns:a16="http://schemas.microsoft.com/office/drawing/2014/main" id="{8B3EB1CF-5331-4F7E-B104-4A41B7E12E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32" name="그림 31">
            <a:hlinkClick r:id="rId10" action="ppaction://hlinksldjump"/>
            <a:extLst>
              <a:ext uri="{FF2B5EF4-FFF2-40B4-BE49-F238E27FC236}">
                <a16:creationId xmlns:a16="http://schemas.microsoft.com/office/drawing/2014/main" id="{53F2649D-99A3-4A15-B021-3685F45180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18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F65AFA3-288E-4C2A-A1CF-124AF6B5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2274-A47F-48AD-9560-F88FC9CF2162}" type="slidenum">
              <a:rPr kumimoji="0" lang="ko-KR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15588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srgbClr val="415588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42F620-28B0-49F6-8E6B-346A09EE6764}"/>
              </a:ext>
            </a:extLst>
          </p:cNvPr>
          <p:cNvSpPr txBox="1"/>
          <p:nvPr/>
        </p:nvSpPr>
        <p:spPr>
          <a:xfrm>
            <a:off x="6774873" y="1230532"/>
            <a:ext cx="451132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en-US" altLang="ko-KR" sz="2000" b="1" dirty="0"/>
              <a:t>Video</a:t>
            </a:r>
            <a:br>
              <a:rPr lang="en-US" altLang="ko-KR" sz="2000" b="1" dirty="0"/>
            </a:br>
            <a:r>
              <a:rPr lang="en-US" altLang="ko-KR" sz="2000" b="1" dirty="0">
                <a:solidFill>
                  <a:srgbClr val="FF0000"/>
                </a:solidFill>
              </a:rPr>
              <a:t>‘Test’</a:t>
            </a:r>
            <a:r>
              <a:rPr lang="ko-KR" altLang="en-US" sz="2000" b="1" dirty="0">
                <a:solidFill>
                  <a:srgbClr val="FF0000"/>
                </a:solidFill>
              </a:rPr>
              <a:t>를</a:t>
            </a: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클릭</a:t>
            </a:r>
            <a:r>
              <a:rPr lang="ko-KR" altLang="en-US" sz="2000" b="1" dirty="0"/>
              <a:t>합니다</a:t>
            </a:r>
            <a:r>
              <a:rPr lang="en-US" altLang="ko-KR" sz="2000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/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sz="2000" b="1" dirty="0"/>
              <a:t>본인의 화면이 보이면</a:t>
            </a:r>
            <a:br>
              <a:rPr lang="en-US" altLang="ko-KR" sz="2000" b="1" dirty="0"/>
            </a:br>
            <a:r>
              <a:rPr lang="en-US" altLang="ko-KR" sz="2000" b="1" dirty="0">
                <a:solidFill>
                  <a:srgbClr val="FF0000"/>
                </a:solidFill>
              </a:rPr>
              <a:t>‘Yes’</a:t>
            </a:r>
            <a:r>
              <a:rPr lang="ko-KR" altLang="en-US" sz="2000" b="1" dirty="0">
                <a:solidFill>
                  <a:srgbClr val="FF0000"/>
                </a:solidFill>
              </a:rPr>
              <a:t>를 클릭</a:t>
            </a:r>
            <a:r>
              <a:rPr lang="ko-KR" altLang="en-US" sz="2000" b="1" dirty="0"/>
              <a:t>합니다</a:t>
            </a:r>
            <a:r>
              <a:rPr lang="en-US" altLang="ko-KR" sz="2000" b="1" dirty="0"/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endParaRPr lang="en-US" altLang="ko-KR" sz="2000" b="1" dirty="0">
              <a:solidFill>
                <a:srgbClr val="0070C0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sz="2000" b="1" dirty="0">
                <a:solidFill>
                  <a:srgbClr val="0070C0"/>
                </a:solidFill>
              </a:rPr>
              <a:t>선택된 장비를 확인</a:t>
            </a:r>
            <a:r>
              <a:rPr lang="ko-KR" altLang="en-US" sz="2000" b="1" dirty="0"/>
              <a:t>합니다</a:t>
            </a:r>
            <a:r>
              <a:rPr lang="en-US" altLang="ko-KR" sz="2000" b="1" dirty="0"/>
              <a:t>.</a:t>
            </a:r>
            <a:br>
              <a:rPr lang="en-US" altLang="ko-KR" sz="2000" b="1" dirty="0"/>
            </a:br>
            <a:r>
              <a:rPr lang="ko-KR" altLang="en-US" sz="2000" b="1" dirty="0">
                <a:solidFill>
                  <a:srgbClr val="FF0000"/>
                </a:solidFill>
              </a:rPr>
              <a:t>다른 장비로 설정 되어 있다면</a:t>
            </a:r>
            <a:br>
              <a:rPr lang="en-US" altLang="ko-KR" sz="2000" b="1" dirty="0">
                <a:solidFill>
                  <a:srgbClr val="FF0000"/>
                </a:solidFill>
              </a:rPr>
            </a:br>
            <a:r>
              <a:rPr lang="ko-KR" altLang="en-US" sz="2000" b="1" dirty="0">
                <a:solidFill>
                  <a:srgbClr val="FF0000"/>
                </a:solidFill>
              </a:rPr>
              <a:t>연결된 </a:t>
            </a:r>
            <a:r>
              <a:rPr lang="en-US" altLang="ko-KR" sz="2000" b="1" dirty="0">
                <a:solidFill>
                  <a:srgbClr val="FF0000"/>
                </a:solidFill>
              </a:rPr>
              <a:t>Web</a:t>
            </a:r>
            <a:r>
              <a:rPr lang="ko-KR" altLang="en-US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</a:rPr>
              <a:t>Camera</a:t>
            </a:r>
            <a:r>
              <a:rPr lang="ko-KR" altLang="en-US" sz="2000" b="1" dirty="0">
                <a:solidFill>
                  <a:srgbClr val="FF0000"/>
                </a:solidFill>
              </a:rPr>
              <a:t>로 변경합니다</a:t>
            </a:r>
            <a:r>
              <a:rPr lang="en-US" altLang="ko-KR" sz="2000" b="1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0D12CF5F-B325-4989-9E9D-3A6EDD4CBD39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8F657F5-31A9-4104-9F4D-D5BA2FDE2BBC}"/>
              </a:ext>
            </a:extLst>
          </p:cNvPr>
          <p:cNvGrpSpPr/>
          <p:nvPr/>
        </p:nvGrpSpPr>
        <p:grpSpPr>
          <a:xfrm>
            <a:off x="517563" y="1062692"/>
            <a:ext cx="6067425" cy="5591175"/>
            <a:chOff x="517563" y="1062692"/>
            <a:chExt cx="6067425" cy="5591175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1DC9BA9F-099F-4084-9921-F2E04C994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563" y="1062692"/>
              <a:ext cx="6067425" cy="5591175"/>
            </a:xfrm>
            <a:prstGeom prst="rect">
              <a:avLst/>
            </a:prstGeom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D9394BA-8F72-42E2-AD91-27CD4DE4EF8C}"/>
                </a:ext>
              </a:extLst>
            </p:cNvPr>
            <p:cNvSpPr/>
            <p:nvPr/>
          </p:nvSpPr>
          <p:spPr>
            <a:xfrm>
              <a:off x="1921025" y="5803132"/>
              <a:ext cx="998022" cy="25461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FBB1063-61FE-45CE-8FD4-91C12F38468E}"/>
                </a:ext>
              </a:extLst>
            </p:cNvPr>
            <p:cNvSpPr/>
            <p:nvPr/>
          </p:nvSpPr>
          <p:spPr>
            <a:xfrm>
              <a:off x="4196472" y="3754589"/>
              <a:ext cx="644768" cy="29622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25D658-72A2-4AAA-A799-75627C22FCB2}"/>
                </a:ext>
              </a:extLst>
            </p:cNvPr>
            <p:cNvSpPr/>
            <p:nvPr/>
          </p:nvSpPr>
          <p:spPr>
            <a:xfrm>
              <a:off x="3532039" y="5401028"/>
              <a:ext cx="2634845" cy="60814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말풍선: 타원형 22">
              <a:extLst>
                <a:ext uri="{FF2B5EF4-FFF2-40B4-BE49-F238E27FC236}">
                  <a16:creationId xmlns:a16="http://schemas.microsoft.com/office/drawing/2014/main" id="{ABCA4601-50A0-447F-891D-AE58C37DB171}"/>
                </a:ext>
              </a:extLst>
            </p:cNvPr>
            <p:cNvSpPr/>
            <p:nvPr/>
          </p:nvSpPr>
          <p:spPr>
            <a:xfrm>
              <a:off x="3512678" y="4656398"/>
              <a:ext cx="644769" cy="643222"/>
            </a:xfrm>
            <a:prstGeom prst="wedgeEllipseCallout">
              <a:avLst>
                <a:gd name="adj1" fmla="val -66288"/>
                <a:gd name="adj2" fmla="val -1289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1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말풍선: 타원형 23">
              <a:extLst>
                <a:ext uri="{FF2B5EF4-FFF2-40B4-BE49-F238E27FC236}">
                  <a16:creationId xmlns:a16="http://schemas.microsoft.com/office/drawing/2014/main" id="{5F78FAA7-5C77-4FB3-A1E6-DFCF2F1B58F0}"/>
                </a:ext>
              </a:extLst>
            </p:cNvPr>
            <p:cNvSpPr/>
            <p:nvPr/>
          </p:nvSpPr>
          <p:spPr>
            <a:xfrm>
              <a:off x="3454406" y="3585023"/>
              <a:ext cx="644769" cy="643222"/>
            </a:xfrm>
            <a:prstGeom prst="wedgeEllipseCallout">
              <a:avLst>
                <a:gd name="adj1" fmla="val 64621"/>
                <a:gd name="adj2" fmla="val -1290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2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말풍선: 타원형 24">
              <a:extLst>
                <a:ext uri="{FF2B5EF4-FFF2-40B4-BE49-F238E27FC236}">
                  <a16:creationId xmlns:a16="http://schemas.microsoft.com/office/drawing/2014/main" id="{BDEF2722-DF4A-40EF-AA4A-5D7748A78A47}"/>
                </a:ext>
              </a:extLst>
            </p:cNvPr>
            <p:cNvSpPr/>
            <p:nvPr/>
          </p:nvSpPr>
          <p:spPr>
            <a:xfrm>
              <a:off x="4673532" y="4624782"/>
              <a:ext cx="644769" cy="643222"/>
            </a:xfrm>
            <a:prstGeom prst="wedgeEllipseCallout">
              <a:avLst>
                <a:gd name="adj1" fmla="val -833"/>
                <a:gd name="adj2" fmla="val 64323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>
                  <a:solidFill>
                    <a:schemeClr val="tx1"/>
                  </a:solidFill>
                </a:rPr>
                <a:t>3</a:t>
              </a:r>
              <a:endParaRPr lang="ko-KR" altLang="en-US" sz="3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제목 5">
            <a:extLst>
              <a:ext uri="{FF2B5EF4-FFF2-40B4-BE49-F238E27FC236}">
                <a16:creationId xmlns:a16="http://schemas.microsoft.com/office/drawing/2014/main" id="{72117A07-6584-4434-9DC6-D1FCA3AF60F8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5. </a:t>
            </a:r>
            <a:r>
              <a:rPr lang="ko-KR" altLang="en-US" b="1" dirty="0"/>
              <a:t>장비 점검</a:t>
            </a:r>
            <a:r>
              <a:rPr lang="en-US" altLang="ko-KR" b="1" dirty="0"/>
              <a:t>(Video)</a:t>
            </a:r>
            <a:endParaRPr lang="ko-KR" altLang="en-US" b="1" dirty="0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DEBC067-8547-4196-AEA0-DCF0DF90B55F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27" name="사각형: 잘린 위쪽 모서리 26">
              <a:extLst>
                <a:ext uri="{FF2B5EF4-FFF2-40B4-BE49-F238E27FC236}">
                  <a16:creationId xmlns:a16="http://schemas.microsoft.com/office/drawing/2014/main" id="{0750AE20-DC8F-4C66-ABF5-6FBEF4F14BC4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Video</a:t>
              </a:r>
              <a:endParaRPr lang="ko-KR" altLang="en-US" b="1" dirty="0"/>
            </a:p>
          </p:txBody>
        </p:sp>
        <p:sp>
          <p:nvSpPr>
            <p:cNvPr id="28" name="사각형: 잘린 위쪽 모서리 27">
              <a:extLst>
                <a:ext uri="{FF2B5EF4-FFF2-40B4-BE49-F238E27FC236}">
                  <a16:creationId xmlns:a16="http://schemas.microsoft.com/office/drawing/2014/main" id="{51EAFF19-AAC5-47D7-B8D9-1A03204D5A49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9" name="사각형: 잘린 위쪽 모서리 28">
              <a:extLst>
                <a:ext uri="{FF2B5EF4-FFF2-40B4-BE49-F238E27FC236}">
                  <a16:creationId xmlns:a16="http://schemas.microsoft.com/office/drawing/2014/main" id="{D4D847A8-29CC-4EFD-AE6A-A53819729349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4" name="사각형: 잘린 위쪽 모서리 33">
              <a:extLst>
                <a:ext uri="{FF2B5EF4-FFF2-40B4-BE49-F238E27FC236}">
                  <a16:creationId xmlns:a16="http://schemas.microsoft.com/office/drawing/2014/main" id="{222E8E54-F071-4CA1-AEFD-ADA32786FCF7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pic>
        <p:nvPicPr>
          <p:cNvPr id="21" name="그림 20">
            <a:extLst>
              <a:ext uri="{FF2B5EF4-FFF2-40B4-BE49-F238E27FC236}">
                <a16:creationId xmlns:a16="http://schemas.microsoft.com/office/drawing/2014/main" id="{190D72A3-4C41-4663-94BD-CF1CC9C39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22" name="그림 21">
            <a:hlinkClick r:id="rId5" action="ppaction://hlinksldjump"/>
            <a:extLst>
              <a:ext uri="{FF2B5EF4-FFF2-40B4-BE49-F238E27FC236}">
                <a16:creationId xmlns:a16="http://schemas.microsoft.com/office/drawing/2014/main" id="{59A0925F-7423-4098-921C-19C9CF1F33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30" name="그림 29">
            <a:hlinkClick r:id="rId7" action="ppaction://hlinksldjump"/>
            <a:extLst>
              <a:ext uri="{FF2B5EF4-FFF2-40B4-BE49-F238E27FC236}">
                <a16:creationId xmlns:a16="http://schemas.microsoft.com/office/drawing/2014/main" id="{02C44734-9BB4-49D4-B9DA-92D80B0882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32" name="그림 31">
            <a:hlinkClick r:id="rId9" action="ppaction://hlinksldjump"/>
            <a:extLst>
              <a:ext uri="{FF2B5EF4-FFF2-40B4-BE49-F238E27FC236}">
                <a16:creationId xmlns:a16="http://schemas.microsoft.com/office/drawing/2014/main" id="{D2D22031-AF82-4BA5-9DED-2C139AF212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06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9BB06CF-F3C4-4C87-8508-9388C59FB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27</a:t>
            </a:fld>
            <a:endParaRPr lang="ko-KR" altLang="en-US"/>
          </a:p>
        </p:txBody>
      </p:sp>
      <p:sp>
        <p:nvSpPr>
          <p:cNvPr id="8" name="사각형: 잘린 대각선 방향 모서리 7">
            <a:extLst>
              <a:ext uri="{FF2B5EF4-FFF2-40B4-BE49-F238E27FC236}">
                <a16:creationId xmlns:a16="http://schemas.microsoft.com/office/drawing/2014/main" id="{C1DA03AF-968E-4094-8552-71BBFDEE7E52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AAE7D9-E205-46B4-AF28-5B8E3639E5FA}"/>
              </a:ext>
            </a:extLst>
          </p:cNvPr>
          <p:cNvSpPr txBox="1"/>
          <p:nvPr/>
        </p:nvSpPr>
        <p:spPr>
          <a:xfrm>
            <a:off x="6734016" y="3360495"/>
            <a:ext cx="4618612" cy="956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2060"/>
              </a:buClr>
              <a:buFont typeface="+mj-lt"/>
              <a:buAutoNum type="arabicParenR"/>
            </a:pPr>
            <a:r>
              <a:rPr lang="ko-KR" altLang="en-US" sz="2000" b="1" dirty="0"/>
              <a:t>그림과 같이 모든 </a:t>
            </a:r>
            <a:r>
              <a:rPr lang="en-US" altLang="ko-KR" sz="2000" b="1" dirty="0"/>
              <a:t>Test </a:t>
            </a:r>
            <a:r>
              <a:rPr lang="ko-KR" altLang="en-US" sz="2000" b="1" dirty="0"/>
              <a:t>를 종료한 후</a:t>
            </a:r>
            <a:br>
              <a:rPr lang="en-US" altLang="ko-KR" sz="2000" b="1" dirty="0"/>
            </a:br>
            <a:r>
              <a:rPr lang="en-US" altLang="ko-KR" sz="2000" b="1" dirty="0">
                <a:solidFill>
                  <a:srgbClr val="FF0000"/>
                </a:solidFill>
              </a:rPr>
              <a:t>‘Close’</a:t>
            </a:r>
            <a:r>
              <a:rPr lang="ko-KR" altLang="en-US" sz="2000" b="1" dirty="0"/>
              <a:t>를 클릭합니다</a:t>
            </a:r>
            <a:r>
              <a:rPr lang="en-US" altLang="ko-KR" sz="2000" b="1" dirty="0"/>
              <a:t>.</a:t>
            </a:r>
          </a:p>
        </p:txBody>
      </p:sp>
      <p:sp>
        <p:nvSpPr>
          <p:cNvPr id="15" name="제목 5">
            <a:extLst>
              <a:ext uri="{FF2B5EF4-FFF2-40B4-BE49-F238E27FC236}">
                <a16:creationId xmlns:a16="http://schemas.microsoft.com/office/drawing/2014/main" id="{4625DA22-4A60-4EFD-BB90-7E5CACB529A9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5. </a:t>
            </a:r>
            <a:r>
              <a:rPr lang="ko-KR" altLang="en-US" b="1" dirty="0"/>
              <a:t>장비 점검</a:t>
            </a:r>
            <a:r>
              <a:rPr lang="en-US" altLang="ko-KR" b="1" dirty="0"/>
              <a:t>(</a:t>
            </a:r>
            <a:r>
              <a:rPr lang="ko-KR" altLang="en-US" b="1" dirty="0"/>
              <a:t>완료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4B9AD57-EE44-4102-9DBA-037FB6DBC5C9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6" name="사각형: 잘린 위쪽 모서리 15">
              <a:extLst>
                <a:ext uri="{FF2B5EF4-FFF2-40B4-BE49-F238E27FC236}">
                  <a16:creationId xmlns:a16="http://schemas.microsoft.com/office/drawing/2014/main" id="{4EF4097F-0833-468F-B092-9FD079A1BD15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/>
                <a:t>장비 점검</a:t>
              </a:r>
              <a:br>
                <a:rPr lang="en-US" altLang="ko-KR" b="1" dirty="0"/>
              </a:br>
              <a:r>
                <a:rPr lang="ko-KR" altLang="en-US" b="1" dirty="0"/>
                <a:t>완료</a:t>
              </a:r>
            </a:p>
          </p:txBody>
        </p:sp>
        <p:sp>
          <p:nvSpPr>
            <p:cNvPr id="17" name="사각형: 잘린 위쪽 모서리 16">
              <a:extLst>
                <a:ext uri="{FF2B5EF4-FFF2-40B4-BE49-F238E27FC236}">
                  <a16:creationId xmlns:a16="http://schemas.microsoft.com/office/drawing/2014/main" id="{418CD25E-512E-4B90-A75B-A88218ECF264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8" name="사각형: 잘린 위쪽 모서리 17">
              <a:extLst>
                <a:ext uri="{FF2B5EF4-FFF2-40B4-BE49-F238E27FC236}">
                  <a16:creationId xmlns:a16="http://schemas.microsoft.com/office/drawing/2014/main" id="{67556902-4EE5-4FF2-9412-9BFD8CC498F2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3" name="사각형: 잘린 위쪽 모서리 22">
              <a:extLst>
                <a:ext uri="{FF2B5EF4-FFF2-40B4-BE49-F238E27FC236}">
                  <a16:creationId xmlns:a16="http://schemas.microsoft.com/office/drawing/2014/main" id="{A7E7ACBF-C6DE-4423-8B6F-60962B1E2399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17D4173-8726-43C8-9959-E08FCB189D03}"/>
              </a:ext>
            </a:extLst>
          </p:cNvPr>
          <p:cNvGrpSpPr/>
          <p:nvPr/>
        </p:nvGrpSpPr>
        <p:grpSpPr>
          <a:xfrm>
            <a:off x="543864" y="1104900"/>
            <a:ext cx="5875598" cy="5366183"/>
            <a:chOff x="543864" y="1104900"/>
            <a:chExt cx="5875598" cy="5366183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00DC7A02-F776-45F3-86E5-59FE5C9E83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02" b="1851"/>
            <a:stretch/>
          </p:blipFill>
          <p:spPr>
            <a:xfrm>
              <a:off x="543864" y="1104900"/>
              <a:ext cx="5875598" cy="536618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300964E-1659-4D2B-BA0B-655EA9AD3B3A}"/>
                </a:ext>
              </a:extLst>
            </p:cNvPr>
            <p:cNvSpPr/>
            <p:nvPr/>
          </p:nvSpPr>
          <p:spPr>
            <a:xfrm>
              <a:off x="5367954" y="6143625"/>
              <a:ext cx="937596" cy="27622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9320334-6215-4D15-AF33-CBE82865550E}"/>
                </a:ext>
              </a:extLst>
            </p:cNvPr>
            <p:cNvSpPr/>
            <p:nvPr/>
          </p:nvSpPr>
          <p:spPr>
            <a:xfrm>
              <a:off x="1181099" y="5543550"/>
              <a:ext cx="495301" cy="3619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720ED4D-D95F-42CF-A9AC-8A9211F0AA85}"/>
                </a:ext>
              </a:extLst>
            </p:cNvPr>
            <p:cNvSpPr/>
            <p:nvPr/>
          </p:nvSpPr>
          <p:spPr>
            <a:xfrm>
              <a:off x="1181098" y="4139749"/>
              <a:ext cx="495301" cy="3619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4CA6CB2B-88A2-4BD5-8D13-077E36869FC6}"/>
                </a:ext>
              </a:extLst>
            </p:cNvPr>
            <p:cNvSpPr/>
            <p:nvPr/>
          </p:nvSpPr>
          <p:spPr>
            <a:xfrm>
              <a:off x="1181097" y="2662745"/>
              <a:ext cx="495301" cy="3619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A57FB390-1B11-4C3D-9C7F-FBF646A24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20" name="그림 19">
            <a:hlinkClick r:id="rId5" action="ppaction://hlinksldjump"/>
            <a:extLst>
              <a:ext uri="{FF2B5EF4-FFF2-40B4-BE49-F238E27FC236}">
                <a16:creationId xmlns:a16="http://schemas.microsoft.com/office/drawing/2014/main" id="{A65CDF55-5177-43BD-9FD4-5979A17FDE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21" name="그림 20">
            <a:hlinkClick r:id="rId7" action="ppaction://hlinksldjump"/>
            <a:extLst>
              <a:ext uri="{FF2B5EF4-FFF2-40B4-BE49-F238E27FC236}">
                <a16:creationId xmlns:a16="http://schemas.microsoft.com/office/drawing/2014/main" id="{EC9F2D86-48DB-41B4-B009-3120E69F43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4" name="그림 23">
            <a:hlinkClick r:id="rId9" action="ppaction://hlinksldjump"/>
            <a:extLst>
              <a:ext uri="{FF2B5EF4-FFF2-40B4-BE49-F238E27FC236}">
                <a16:creationId xmlns:a16="http://schemas.microsoft.com/office/drawing/2014/main" id="{57636A16-39A1-4570-AAE7-AB21E78BF1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235585-561E-4F26-9437-CD327DE35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20" y="1814133"/>
            <a:ext cx="9603275" cy="1049235"/>
          </a:xfrm>
          <a:noFill/>
        </p:spPr>
        <p:txBody>
          <a:bodyPr>
            <a:normAutofit fontScale="90000"/>
          </a:bodyPr>
          <a:lstStyle/>
          <a:p>
            <a:pPr algn="ctr"/>
            <a:br>
              <a:rPr lang="en-US" altLang="ko-KR" dirty="0"/>
            </a:br>
            <a:r>
              <a:rPr lang="ko-KR" altLang="en-US" sz="4000" b="1" u="sng" dirty="0"/>
              <a:t>제</a:t>
            </a:r>
            <a:r>
              <a:rPr lang="en-US" altLang="ko-KR" sz="4000" b="1" u="sng" dirty="0"/>
              <a:t>4</a:t>
            </a:r>
            <a:r>
              <a:rPr lang="ko-KR" altLang="en-US" sz="4000" b="1" u="sng" dirty="0"/>
              <a:t>장 기타 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C9C929-00B1-433B-8A09-E9249BF0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A04263A1-63AF-4359-B287-A101BA686F02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C02023A-61E2-437F-B6C9-66F676ED2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6" name="그림 5">
            <a:hlinkClick r:id="rId4" action="ppaction://hlinksldjump"/>
            <a:extLst>
              <a:ext uri="{FF2B5EF4-FFF2-40B4-BE49-F238E27FC236}">
                <a16:creationId xmlns:a16="http://schemas.microsoft.com/office/drawing/2014/main" id="{5DFEB91A-314F-42FE-97FD-23F4A009E5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9" name="그림 8">
            <a:hlinkClick r:id="rId6" action="ppaction://hlinksldjump"/>
            <a:extLst>
              <a:ext uri="{FF2B5EF4-FFF2-40B4-BE49-F238E27FC236}">
                <a16:creationId xmlns:a16="http://schemas.microsoft.com/office/drawing/2014/main" id="{1B88117B-ADA8-402C-B033-0215A68926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11" name="그림 10">
            <a:hlinkClick r:id="rId8" action="ppaction://hlinksldjump"/>
            <a:extLst>
              <a:ext uri="{FF2B5EF4-FFF2-40B4-BE49-F238E27FC236}">
                <a16:creationId xmlns:a16="http://schemas.microsoft.com/office/drawing/2014/main" id="{17608297-FB03-47D8-B48A-F5A248FF56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60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5F51C70-9767-4962-B994-1DDD53B8D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29</a:t>
            </a:fld>
            <a:endParaRPr lang="ko-KR" altLang="en-US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70B6C020-E1F0-4AF9-AFF6-9EFD98F2BE41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AF42266-CEBC-44C6-8571-82CBCE967732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1" name="사각형: 잘린 위쪽 모서리 10">
              <a:extLst>
                <a:ext uri="{FF2B5EF4-FFF2-40B4-BE49-F238E27FC236}">
                  <a16:creationId xmlns:a16="http://schemas.microsoft.com/office/drawing/2014/main" id="{371E9EA4-25DE-400D-92CE-4F5F1FA0D2CE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2" name="사각형: 잘린 위쪽 모서리 11">
              <a:extLst>
                <a:ext uri="{FF2B5EF4-FFF2-40B4-BE49-F238E27FC236}">
                  <a16:creationId xmlns:a16="http://schemas.microsoft.com/office/drawing/2014/main" id="{D8187B15-C1CF-40FD-8944-85F4DCC61FF7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FAQ</a:t>
              </a:r>
              <a:endParaRPr lang="ko-KR" altLang="en-US" b="1" dirty="0"/>
            </a:p>
          </p:txBody>
        </p:sp>
        <p:sp>
          <p:nvSpPr>
            <p:cNvPr id="13" name="사각형: 잘린 위쪽 모서리 12">
              <a:extLst>
                <a:ext uri="{FF2B5EF4-FFF2-40B4-BE49-F238E27FC236}">
                  <a16:creationId xmlns:a16="http://schemas.microsoft.com/office/drawing/2014/main" id="{F5451CA4-F2AB-4497-AEB8-551349E44A68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4" name="사각형: 잘린 위쪽 모서리 13">
              <a:extLst>
                <a:ext uri="{FF2B5EF4-FFF2-40B4-BE49-F238E27FC236}">
                  <a16:creationId xmlns:a16="http://schemas.microsoft.com/office/drawing/2014/main" id="{4B8BAECC-B9F8-49C3-B68B-54FAB4D2FAEA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1ED17649-C78A-42AE-A4E7-FB90DE652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sp>
        <p:nvSpPr>
          <p:cNvPr id="15" name="제목 5">
            <a:extLst>
              <a:ext uri="{FF2B5EF4-FFF2-40B4-BE49-F238E27FC236}">
                <a16:creationId xmlns:a16="http://schemas.microsoft.com/office/drawing/2014/main" id="{746F5EDC-6332-483F-A3CE-87F000C2E9A3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1. FAQ</a:t>
            </a:r>
            <a:endParaRPr lang="ko-KR" altLang="en-US" b="1" dirty="0"/>
          </a:p>
        </p:txBody>
      </p:sp>
      <p:sp>
        <p:nvSpPr>
          <p:cNvPr id="10" name="내용 개체 틀 8">
            <a:extLst>
              <a:ext uri="{FF2B5EF4-FFF2-40B4-BE49-F238E27FC236}">
                <a16:creationId xmlns:a16="http://schemas.microsoft.com/office/drawing/2014/main" id="{6F935FBA-2B26-4814-801C-F647FF03854D}"/>
              </a:ext>
            </a:extLst>
          </p:cNvPr>
          <p:cNvSpPr txBox="1">
            <a:spLocks/>
          </p:cNvSpPr>
          <p:nvPr/>
        </p:nvSpPr>
        <p:spPr>
          <a:xfrm>
            <a:off x="398573" y="777285"/>
            <a:ext cx="10425371" cy="568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600" b="1" dirty="0"/>
              <a:t>오래된 컴퓨터입니다</a:t>
            </a:r>
            <a:r>
              <a:rPr lang="en-US" altLang="ko-KR" sz="1600" b="1" dirty="0"/>
              <a:t>.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Live-Class</a:t>
            </a:r>
            <a:r>
              <a:rPr lang="ko-KR" altLang="en-US" sz="1600" b="1" dirty="0"/>
              <a:t> 수업 참여가 가능할까요</a:t>
            </a:r>
            <a:r>
              <a:rPr lang="en-US" altLang="ko-KR" sz="1600" b="1" dirty="0"/>
              <a:t>?</a:t>
            </a:r>
            <a:r>
              <a:rPr lang="ko-KR" altLang="en-US" sz="1600" b="1" dirty="0"/>
              <a:t> </a:t>
            </a:r>
            <a:endParaRPr lang="en-US" altLang="ko-KR" sz="1600" b="1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/>
              <a:t>권장사양은 </a:t>
            </a:r>
            <a:r>
              <a:rPr lang="en-US" altLang="ko-KR" sz="1100" b="1" dirty="0"/>
              <a:t>WIN 7 </a:t>
            </a:r>
            <a:r>
              <a:rPr lang="ko-KR" altLang="en-US" sz="1100" b="1" dirty="0"/>
              <a:t>이상 운영체계</a:t>
            </a:r>
            <a:r>
              <a:rPr lang="en-US" altLang="ko-KR" sz="1100" b="1" dirty="0"/>
              <a:t>, Dual Core</a:t>
            </a:r>
            <a:r>
              <a:rPr lang="ko-KR" altLang="en-US" sz="1100" b="1" dirty="0"/>
              <a:t>이상</a:t>
            </a:r>
            <a:r>
              <a:rPr lang="en-US" altLang="ko-KR" sz="1100" b="1" dirty="0"/>
              <a:t>, RAM 4G </a:t>
            </a:r>
            <a:r>
              <a:rPr lang="ko-KR" altLang="en-US" sz="1100" b="1" dirty="0"/>
              <a:t>이상</a:t>
            </a:r>
            <a:r>
              <a:rPr lang="en-US" altLang="ko-KR" sz="1100" b="1" dirty="0"/>
              <a:t> </a:t>
            </a:r>
            <a:r>
              <a:rPr lang="ko-KR" altLang="en-US" sz="1100" b="1" dirty="0"/>
              <a:t>등이 있습니다</a:t>
            </a:r>
            <a:r>
              <a:rPr lang="en-US" altLang="ko-KR" sz="1100" b="1" dirty="0"/>
              <a:t>. </a:t>
            </a:r>
            <a:r>
              <a:rPr lang="ko-KR" altLang="en-US" sz="1100" b="1" dirty="0"/>
              <a:t>내 컴퓨터 사양 확인하기를 이용해 주세요</a:t>
            </a:r>
            <a:r>
              <a:rPr lang="en-US" altLang="ko-KR" sz="1100" b="1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/>
              <a:t>컴퓨터에서 소리가 나오지 않습니다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헤드셋이 아닌 스피커로 소리가 나오고 있습니다</a:t>
            </a:r>
            <a:r>
              <a:rPr lang="en-US" altLang="ko-KR" sz="1600" b="1" dirty="0"/>
              <a:t>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/>
              <a:t>헤드셋 연결을 다시 한 번 확인해 주세요</a:t>
            </a:r>
            <a:r>
              <a:rPr lang="en-US" altLang="ko-KR" sz="1100" b="1" dirty="0"/>
              <a:t>. </a:t>
            </a:r>
            <a:r>
              <a:rPr lang="ko-KR" altLang="en-US" sz="1100" b="1" dirty="0"/>
              <a:t>소리 설정에서 헤드셋을 기본값으로 설정해 주세요</a:t>
            </a:r>
            <a:r>
              <a:rPr lang="en-US" altLang="ko-KR" sz="1100" b="1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/>
              <a:t>말하지 않아도 마이크가 반응하고 있어요</a:t>
            </a:r>
            <a:r>
              <a:rPr lang="en-US" altLang="ko-KR" sz="1600" b="1" dirty="0"/>
              <a:t>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/>
              <a:t>마이크 설정에서 증폭 확인을 해주세요</a:t>
            </a:r>
            <a:r>
              <a:rPr lang="en-US" altLang="ko-KR" sz="1100" b="1" dirty="0"/>
              <a:t>. </a:t>
            </a:r>
            <a:r>
              <a:rPr lang="ko-KR" altLang="en-US" sz="1100" b="1" dirty="0"/>
              <a:t>윈도우 녹음기를 통해 내 목소리를 확인할 수 있습니다</a:t>
            </a:r>
            <a:r>
              <a:rPr lang="en-US" altLang="ko-KR" sz="1100" b="1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Live-Class</a:t>
            </a:r>
            <a:r>
              <a:rPr lang="ko-KR" altLang="en-US" sz="1600" b="1" dirty="0"/>
              <a:t> 접속 전 장치점검에서 </a:t>
            </a:r>
            <a:r>
              <a:rPr lang="en-US" altLang="ko-KR" sz="1600" b="1" dirty="0"/>
              <a:t>Video</a:t>
            </a:r>
            <a:r>
              <a:rPr lang="ko-KR" altLang="en-US" sz="1600" b="1" dirty="0"/>
              <a:t>가 검은 화면입니다</a:t>
            </a:r>
            <a:r>
              <a:rPr lang="en-US" altLang="ko-KR" sz="1600" b="1" dirty="0"/>
              <a:t>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/>
              <a:t>컴퓨터의 보안 프로그램이 실행 중일 수 있습니다</a:t>
            </a:r>
            <a:r>
              <a:rPr lang="en-US" altLang="ko-KR" sz="1100" b="1" dirty="0"/>
              <a:t>. </a:t>
            </a:r>
            <a:r>
              <a:rPr lang="ko-KR" altLang="en-US" sz="1100" b="1" dirty="0"/>
              <a:t>보안 레벨을 낮추거나 삭제할 필요가 있습니다</a:t>
            </a:r>
            <a:r>
              <a:rPr lang="en-US" altLang="ko-KR" sz="1100" b="1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Live-Class</a:t>
            </a:r>
            <a:r>
              <a:rPr lang="ko-KR" altLang="en-US" sz="1600" b="1" dirty="0"/>
              <a:t>에서 아이콘이 보이지 않습니다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아이콘을 클릭할 수 없습니다</a:t>
            </a:r>
            <a:r>
              <a:rPr lang="en-US" altLang="ko-KR" sz="1600" b="1" dirty="0"/>
              <a:t>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/>
              <a:t>디스플레이 설정을 </a:t>
            </a:r>
            <a:r>
              <a:rPr lang="en-US" altLang="ko-KR" sz="1100" b="1" dirty="0"/>
              <a:t>100%</a:t>
            </a:r>
            <a:r>
              <a:rPr lang="ko-KR" altLang="en-US" sz="1100" b="1" dirty="0"/>
              <a:t>로 바꿨는지 확인해 주세요</a:t>
            </a:r>
            <a:r>
              <a:rPr lang="en-US" altLang="ko-KR" sz="1100" b="1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WI-FI</a:t>
            </a:r>
            <a:r>
              <a:rPr lang="ko-KR" altLang="en-US" sz="1600" b="1" dirty="0"/>
              <a:t>로 </a:t>
            </a:r>
            <a:r>
              <a:rPr lang="en-US" altLang="ko-KR" sz="1600" b="1" dirty="0"/>
              <a:t>Live-Class </a:t>
            </a:r>
            <a:r>
              <a:rPr lang="ko-KR" altLang="en-US" sz="1600" b="1" dirty="0"/>
              <a:t>수업을 참여할 수 있나요</a:t>
            </a:r>
            <a:r>
              <a:rPr lang="en-US" altLang="ko-KR" sz="1600" b="1" dirty="0"/>
              <a:t>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/>
              <a:t>안정적인 연결을 위해 유선 연결을 권장합니다</a:t>
            </a:r>
            <a:r>
              <a:rPr lang="en-US" altLang="ko-KR" sz="1100" b="1" dirty="0"/>
              <a:t>. WI-FI</a:t>
            </a:r>
            <a:r>
              <a:rPr lang="ko-KR" altLang="en-US" sz="1100" b="1" dirty="0"/>
              <a:t>의 경우 반드시 </a:t>
            </a:r>
            <a:r>
              <a:rPr lang="en-US" altLang="ko-KR" sz="1100" b="1" dirty="0"/>
              <a:t>Ping </a:t>
            </a:r>
            <a:r>
              <a:rPr lang="ko-KR" altLang="en-US" sz="1100" b="1" dirty="0"/>
              <a:t>테스트를 거쳐 안정성이 확인되어야 합니다</a:t>
            </a:r>
            <a:r>
              <a:rPr lang="en-US" altLang="ko-KR" sz="1100" b="1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Live-Class</a:t>
            </a:r>
            <a:r>
              <a:rPr lang="ko-KR" altLang="en-US" sz="1600" b="1" dirty="0"/>
              <a:t>에 접속할 수 없다는 에러 메시지가 나옵니다</a:t>
            </a:r>
            <a:r>
              <a:rPr lang="en-US" altLang="ko-KR" sz="1600" b="1" dirty="0"/>
              <a:t>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/>
              <a:t>에러 메시지에 따라 점검할 수 있는 내용이 달라집니다</a:t>
            </a:r>
            <a:r>
              <a:rPr lang="en-US" altLang="ko-KR" sz="1100" b="1" dirty="0"/>
              <a:t>. </a:t>
            </a:r>
            <a:r>
              <a:rPr lang="ko-KR" altLang="en-US" sz="1100" b="1" dirty="0"/>
              <a:t>정확한 메시지를 </a:t>
            </a:r>
            <a:r>
              <a:rPr lang="en-US" altLang="ko-KR" sz="1100" b="1" dirty="0"/>
              <a:t>Live-Class</a:t>
            </a:r>
            <a:r>
              <a:rPr lang="ko-KR" altLang="en-US" sz="1100" b="1" dirty="0"/>
              <a:t>에 알려주세요</a:t>
            </a:r>
            <a:r>
              <a:rPr lang="en-US" altLang="ko-KR" sz="1100" b="1" dirty="0"/>
              <a:t>.</a:t>
            </a:r>
          </a:p>
        </p:txBody>
      </p:sp>
      <p:pic>
        <p:nvPicPr>
          <p:cNvPr id="17" name="그림 16">
            <a:hlinkClick r:id="rId4" action="ppaction://hlinksldjump"/>
            <a:extLst>
              <a:ext uri="{FF2B5EF4-FFF2-40B4-BE49-F238E27FC236}">
                <a16:creationId xmlns:a16="http://schemas.microsoft.com/office/drawing/2014/main" id="{5A281D7A-843D-4F81-831F-DD2AD77103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18" name="그림 17">
            <a:hlinkClick r:id="rId6" action="ppaction://hlinksldjump"/>
            <a:extLst>
              <a:ext uri="{FF2B5EF4-FFF2-40B4-BE49-F238E27FC236}">
                <a16:creationId xmlns:a16="http://schemas.microsoft.com/office/drawing/2014/main" id="{556DEE6A-FA5E-4F3A-A908-090C9342C8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20" name="그림 19">
            <a:hlinkClick r:id="rId8" action="ppaction://hlinksldjump"/>
            <a:extLst>
              <a:ext uri="{FF2B5EF4-FFF2-40B4-BE49-F238E27FC236}">
                <a16:creationId xmlns:a16="http://schemas.microsoft.com/office/drawing/2014/main" id="{1984EE90-E9DE-4146-8A15-7F60A6348E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68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5F51C70-9767-4962-B994-1DDD53B8D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30</a:t>
            </a:fld>
            <a:endParaRPr lang="ko-KR" altLang="en-US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70B6C020-E1F0-4AF9-AFF6-9EFD98F2BE41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5A081BB2-CA34-4069-8C89-2ADA138A0042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1" name="사각형: 잘린 위쪽 모서리 10">
              <a:extLst>
                <a:ext uri="{FF2B5EF4-FFF2-40B4-BE49-F238E27FC236}">
                  <a16:creationId xmlns:a16="http://schemas.microsoft.com/office/drawing/2014/main" id="{371E9EA4-25DE-400D-92CE-4F5F1FA0D2CE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2" name="사각형: 잘린 위쪽 모서리 11">
              <a:extLst>
                <a:ext uri="{FF2B5EF4-FFF2-40B4-BE49-F238E27FC236}">
                  <a16:creationId xmlns:a16="http://schemas.microsoft.com/office/drawing/2014/main" id="{D8187B15-C1CF-40FD-8944-85F4DCC61FF7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3" name="사각형: 잘린 위쪽 모서리 12">
              <a:extLst>
                <a:ext uri="{FF2B5EF4-FFF2-40B4-BE49-F238E27FC236}">
                  <a16:creationId xmlns:a16="http://schemas.microsoft.com/office/drawing/2014/main" id="{F5451CA4-F2AB-4497-AEB8-551349E44A68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/>
                <a:t>원격지원</a:t>
              </a:r>
              <a:br>
                <a:rPr lang="en-US" altLang="ko-KR" b="1" dirty="0"/>
              </a:br>
              <a:r>
                <a:rPr lang="ko-KR" altLang="en-US" b="1" dirty="0"/>
                <a:t>요청</a:t>
              </a:r>
            </a:p>
          </p:txBody>
        </p:sp>
        <p:sp>
          <p:nvSpPr>
            <p:cNvPr id="14" name="사각형: 잘린 위쪽 모서리 13">
              <a:extLst>
                <a:ext uri="{FF2B5EF4-FFF2-40B4-BE49-F238E27FC236}">
                  <a16:creationId xmlns:a16="http://schemas.microsoft.com/office/drawing/2014/main" id="{4B8BAECC-B9F8-49C3-B68B-54FAB4D2FAEA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1ED17649-C78A-42AE-A4E7-FB90DE652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sp>
        <p:nvSpPr>
          <p:cNvPr id="15" name="제목 5">
            <a:extLst>
              <a:ext uri="{FF2B5EF4-FFF2-40B4-BE49-F238E27FC236}">
                <a16:creationId xmlns:a16="http://schemas.microsoft.com/office/drawing/2014/main" id="{6984A039-E435-468A-B1D1-3A42722ACE6B}"/>
              </a:ext>
            </a:extLst>
          </p:cNvPr>
          <p:cNvSpPr txBox="1">
            <a:spLocks/>
          </p:cNvSpPr>
          <p:nvPr/>
        </p:nvSpPr>
        <p:spPr>
          <a:xfrm>
            <a:off x="3008" y="1108"/>
            <a:ext cx="12183553" cy="7761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       2. </a:t>
            </a:r>
            <a:r>
              <a:rPr lang="ko-KR" altLang="en-US" b="1" dirty="0"/>
              <a:t>원격지원 요청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0CFE573D-D779-4DF9-BCFE-EA3EC26F7ED0}"/>
              </a:ext>
            </a:extLst>
          </p:cNvPr>
          <p:cNvGrpSpPr/>
          <p:nvPr/>
        </p:nvGrpSpPr>
        <p:grpSpPr>
          <a:xfrm>
            <a:off x="3350240" y="1558712"/>
            <a:ext cx="3269853" cy="2743983"/>
            <a:chOff x="3350240" y="1558712"/>
            <a:chExt cx="3269853" cy="2743983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7774D628-F152-4160-9519-B8E5D75E13F3}"/>
                </a:ext>
              </a:extLst>
            </p:cNvPr>
            <p:cNvGrpSpPr/>
            <p:nvPr/>
          </p:nvGrpSpPr>
          <p:grpSpPr>
            <a:xfrm>
              <a:off x="3350240" y="1558712"/>
              <a:ext cx="3269853" cy="2743983"/>
              <a:chOff x="3350240" y="1558712"/>
              <a:chExt cx="3269853" cy="2743983"/>
            </a:xfrm>
          </p:grpSpPr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8E260311-9561-4AF5-97A9-4CF0C0600877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76165" y="1558712"/>
                <a:ext cx="3240000" cy="2160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9" name="그림 18">
                <a:extLst>
                  <a:ext uri="{FF2B5EF4-FFF2-40B4-BE49-F238E27FC236}">
                    <a16:creationId xmlns:a16="http://schemas.microsoft.com/office/drawing/2014/main" id="{54A6CBF2-E8E1-4769-9758-232479B37B8B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363" t="95151" r="25046" b="95"/>
              <a:stretch/>
            </p:blipFill>
            <p:spPr>
              <a:xfrm>
                <a:off x="3648269" y="3808326"/>
                <a:ext cx="2971824" cy="494369"/>
              </a:xfrm>
              <a:prstGeom prst="rect">
                <a:avLst/>
              </a:prstGeom>
            </p:spPr>
          </p:pic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9F0F293B-1694-4AF4-9D09-9F744555E092}"/>
                  </a:ext>
                </a:extLst>
              </p:cNvPr>
              <p:cNvSpPr/>
              <p:nvPr/>
            </p:nvSpPr>
            <p:spPr>
              <a:xfrm>
                <a:off x="5269274" y="3615998"/>
                <a:ext cx="546219" cy="90724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말풍선: 타원형 36">
                <a:extLst>
                  <a:ext uri="{FF2B5EF4-FFF2-40B4-BE49-F238E27FC236}">
                    <a16:creationId xmlns:a16="http://schemas.microsoft.com/office/drawing/2014/main" id="{811DF89B-A45C-4C1E-B847-50C10284CE45}"/>
                  </a:ext>
                </a:extLst>
              </p:cNvPr>
              <p:cNvSpPr/>
              <p:nvPr/>
            </p:nvSpPr>
            <p:spPr>
              <a:xfrm>
                <a:off x="3350240" y="3827930"/>
                <a:ext cx="466359" cy="465240"/>
              </a:xfrm>
              <a:prstGeom prst="wedgeEllipseCallout">
                <a:avLst>
                  <a:gd name="adj1" fmla="val 91266"/>
                  <a:gd name="adj2" fmla="val -751"/>
                </a:avLst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3200" b="1" dirty="0">
                    <a:solidFill>
                      <a:schemeClr val="tx1"/>
                    </a:solidFill>
                  </a:rPr>
                  <a:t>2</a:t>
                </a:r>
                <a:endParaRPr lang="ko-KR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A66891D6-36AA-4A18-A9A6-4B9580166168}"/>
                  </a:ext>
                </a:extLst>
              </p:cNvPr>
              <p:cNvSpPr/>
              <p:nvPr/>
            </p:nvSpPr>
            <p:spPr>
              <a:xfrm>
                <a:off x="4995205" y="2998799"/>
                <a:ext cx="546219" cy="207478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2F8256B9-07BE-4A8B-BE17-5F5C5408EB29}"/>
                </a:ext>
              </a:extLst>
            </p:cNvPr>
            <p:cNvSpPr/>
            <p:nvPr/>
          </p:nvSpPr>
          <p:spPr>
            <a:xfrm>
              <a:off x="3386290" y="3811524"/>
              <a:ext cx="3217830" cy="47749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F24E75C3-ECBF-4371-8DB8-4248D66176F3}"/>
              </a:ext>
            </a:extLst>
          </p:cNvPr>
          <p:cNvGrpSpPr/>
          <p:nvPr/>
        </p:nvGrpSpPr>
        <p:grpSpPr>
          <a:xfrm>
            <a:off x="3402263" y="4680000"/>
            <a:ext cx="3219990" cy="1802518"/>
            <a:chOff x="3402263" y="4680000"/>
            <a:chExt cx="3219990" cy="1802518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0FEC845E-4617-4356-A6E5-4CE606553B59}"/>
                </a:ext>
              </a:extLst>
            </p:cNvPr>
            <p:cNvGrpSpPr/>
            <p:nvPr/>
          </p:nvGrpSpPr>
          <p:grpSpPr>
            <a:xfrm>
              <a:off x="3402263" y="4680000"/>
              <a:ext cx="3219990" cy="1221376"/>
              <a:chOff x="3402263" y="4680000"/>
              <a:chExt cx="3219990" cy="1221376"/>
            </a:xfrm>
          </p:grpSpPr>
          <p:pic>
            <p:nvPicPr>
              <p:cNvPr id="17" name="그림 16">
                <a:extLst>
                  <a:ext uri="{FF2B5EF4-FFF2-40B4-BE49-F238E27FC236}">
                    <a16:creationId xmlns:a16="http://schemas.microsoft.com/office/drawing/2014/main" id="{7093D7CD-3C86-43CF-A713-78905D1A07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02263" y="4680000"/>
                <a:ext cx="3219990" cy="122137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97781950-670B-42B4-B86F-6F964326458B}"/>
                  </a:ext>
                </a:extLst>
              </p:cNvPr>
              <p:cNvSpPr/>
              <p:nvPr/>
            </p:nvSpPr>
            <p:spPr>
              <a:xfrm>
                <a:off x="5235252" y="5600698"/>
                <a:ext cx="588630" cy="228311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8" name="말풍선: 타원형 37">
              <a:extLst>
                <a:ext uri="{FF2B5EF4-FFF2-40B4-BE49-F238E27FC236}">
                  <a16:creationId xmlns:a16="http://schemas.microsoft.com/office/drawing/2014/main" id="{CD849AD6-CC62-454D-B8F2-93A01BBF536E}"/>
                </a:ext>
              </a:extLst>
            </p:cNvPr>
            <p:cNvSpPr/>
            <p:nvPr/>
          </p:nvSpPr>
          <p:spPr>
            <a:xfrm>
              <a:off x="5300866" y="6017278"/>
              <a:ext cx="466359" cy="465240"/>
            </a:xfrm>
            <a:prstGeom prst="wedgeEllipseCallout">
              <a:avLst>
                <a:gd name="adj1" fmla="val 3012"/>
                <a:gd name="adj2" fmla="val -80291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4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BB9C5FA2-91D3-4EF7-ACA4-1079C78F61B0}"/>
              </a:ext>
            </a:extLst>
          </p:cNvPr>
          <p:cNvGrpSpPr/>
          <p:nvPr/>
        </p:nvGrpSpPr>
        <p:grpSpPr>
          <a:xfrm>
            <a:off x="675590" y="4520978"/>
            <a:ext cx="1957715" cy="2117423"/>
            <a:chOff x="675590" y="4520978"/>
            <a:chExt cx="1957715" cy="2117423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FF7271AD-ABA2-4E74-996D-729911EF4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590" y="4520978"/>
              <a:ext cx="1957715" cy="211742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C12FC7F-8DF4-4373-A341-3107F5DCFF22}"/>
                </a:ext>
              </a:extLst>
            </p:cNvPr>
            <p:cNvSpPr/>
            <p:nvPr/>
          </p:nvSpPr>
          <p:spPr>
            <a:xfrm>
              <a:off x="905800" y="4895536"/>
              <a:ext cx="755360" cy="40386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말풍선: 타원형 39">
              <a:extLst>
                <a:ext uri="{FF2B5EF4-FFF2-40B4-BE49-F238E27FC236}">
                  <a16:creationId xmlns:a16="http://schemas.microsoft.com/office/drawing/2014/main" id="{4FF18342-DDE0-4B85-97A3-B941D0B4B2D9}"/>
                </a:ext>
              </a:extLst>
            </p:cNvPr>
            <p:cNvSpPr/>
            <p:nvPr/>
          </p:nvSpPr>
          <p:spPr>
            <a:xfrm>
              <a:off x="1016420" y="5503658"/>
              <a:ext cx="466359" cy="465240"/>
            </a:xfrm>
            <a:prstGeom prst="wedgeEllipseCallout">
              <a:avLst>
                <a:gd name="adj1" fmla="val -1464"/>
                <a:gd name="adj2" fmla="val -79456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3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CEA8D35-F5E1-43E8-BB47-B4E27C22ADC3}"/>
              </a:ext>
            </a:extLst>
          </p:cNvPr>
          <p:cNvGrpSpPr/>
          <p:nvPr/>
        </p:nvGrpSpPr>
        <p:grpSpPr>
          <a:xfrm>
            <a:off x="162263" y="1558712"/>
            <a:ext cx="3240000" cy="2725958"/>
            <a:chOff x="162263" y="1558712"/>
            <a:chExt cx="3240000" cy="2725958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103CD10F-28CF-4FA3-A890-DBA114A890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263" y="1558712"/>
              <a:ext cx="3240000" cy="216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F6655012-6BBB-4A99-BC0E-F8197FA7CFEE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325" t="86735" r="8066" b="6481"/>
            <a:stretch/>
          </p:blipFill>
          <p:spPr>
            <a:xfrm>
              <a:off x="837278" y="3813245"/>
              <a:ext cx="2326197" cy="465240"/>
            </a:xfrm>
            <a:prstGeom prst="rect">
              <a:avLst/>
            </a:prstGeom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715C04BC-0EE4-47E2-B683-7F72900F999D}"/>
                </a:ext>
              </a:extLst>
            </p:cNvPr>
            <p:cNvSpPr/>
            <p:nvPr/>
          </p:nvSpPr>
          <p:spPr>
            <a:xfrm>
              <a:off x="837278" y="3807177"/>
              <a:ext cx="2326197" cy="47749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7E095556-0C0E-4313-9C75-9BAAA3B05471}"/>
                </a:ext>
              </a:extLst>
            </p:cNvPr>
            <p:cNvSpPr/>
            <p:nvPr/>
          </p:nvSpPr>
          <p:spPr>
            <a:xfrm>
              <a:off x="2407298" y="3422614"/>
              <a:ext cx="748402" cy="14825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말풍선: 타원형 38">
              <a:extLst>
                <a:ext uri="{FF2B5EF4-FFF2-40B4-BE49-F238E27FC236}">
                  <a16:creationId xmlns:a16="http://schemas.microsoft.com/office/drawing/2014/main" id="{0DF6DAA2-32F5-48CD-A34E-C447973FAC3D}"/>
                </a:ext>
              </a:extLst>
            </p:cNvPr>
            <p:cNvSpPr/>
            <p:nvPr/>
          </p:nvSpPr>
          <p:spPr>
            <a:xfrm>
              <a:off x="295641" y="3807177"/>
              <a:ext cx="466359" cy="465240"/>
            </a:xfrm>
            <a:prstGeom prst="wedgeEllipseCallout">
              <a:avLst>
                <a:gd name="adj1" fmla="val -2288"/>
                <a:gd name="adj2" fmla="val 12562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b="1" dirty="0">
                  <a:solidFill>
                    <a:schemeClr val="tx1"/>
                  </a:solidFill>
                </a:rPr>
                <a:t>1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6F8EE549-FA0C-4E6C-9A65-52E7435FD7ED}"/>
                </a:ext>
              </a:extLst>
            </p:cNvPr>
            <p:cNvSpPr/>
            <p:nvPr/>
          </p:nvSpPr>
          <p:spPr>
            <a:xfrm>
              <a:off x="598047" y="3015743"/>
              <a:ext cx="163953" cy="571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38D66DA-ECF8-4BD4-BA56-938EC13B0AAF}"/>
              </a:ext>
            </a:extLst>
          </p:cNvPr>
          <p:cNvGrpSpPr/>
          <p:nvPr/>
        </p:nvGrpSpPr>
        <p:grpSpPr>
          <a:xfrm>
            <a:off x="6792426" y="1129189"/>
            <a:ext cx="4511327" cy="5177587"/>
            <a:chOff x="6792426" y="1129189"/>
            <a:chExt cx="4511327" cy="51775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A5F4AEC-6042-4751-8D78-A443E5ADB4E6}"/>
                </a:ext>
              </a:extLst>
            </p:cNvPr>
            <p:cNvSpPr txBox="1"/>
            <p:nvPr/>
          </p:nvSpPr>
          <p:spPr>
            <a:xfrm>
              <a:off x="6792426" y="1182296"/>
              <a:ext cx="4511327" cy="5124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Clr>
                  <a:srgbClr val="002060"/>
                </a:buClr>
                <a:buFontTx/>
                <a:buAutoNum type="arabicParenR"/>
              </a:pPr>
              <a:r>
                <a:rPr lang="en-US" altLang="ko-KR" b="1" dirty="0">
                  <a:solidFill>
                    <a:srgbClr val="0070C0"/>
                  </a:solidFill>
                  <a:latin typeface="+mn-ea"/>
                </a:rPr>
                <a:t>Explorer(</a:t>
              </a:r>
              <a:r>
                <a:rPr lang="ko-KR" altLang="en-US" b="1" dirty="0">
                  <a:solidFill>
                    <a:srgbClr val="0070C0"/>
                  </a:solidFill>
                  <a:latin typeface="+mn-ea"/>
                </a:rPr>
                <a:t>권장</a:t>
              </a:r>
              <a:r>
                <a:rPr lang="en-US" altLang="ko-KR" b="1" dirty="0">
                  <a:solidFill>
                    <a:srgbClr val="0070C0"/>
                  </a:solidFill>
                  <a:latin typeface="+mn-ea"/>
                </a:rPr>
                <a:t>)         </a:t>
              </a:r>
              <a:r>
                <a:rPr lang="ko-KR" altLang="en-US" b="1" dirty="0">
                  <a:latin typeface="+mn-ea"/>
                </a:rPr>
                <a:t>를 실행합니다</a:t>
              </a:r>
              <a:r>
                <a:rPr lang="en-US" altLang="ko-KR" b="1" dirty="0">
                  <a:latin typeface="+mn-ea"/>
                </a:rPr>
                <a:t>.</a:t>
              </a:r>
              <a:br>
                <a:rPr lang="en-US" altLang="ko-KR" b="1" dirty="0">
                  <a:latin typeface="+mn-ea"/>
                </a:rPr>
              </a:br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Edge, Chrome</a:t>
              </a:r>
              <a:r>
                <a:rPr lang="ko-KR" altLang="en-US" sz="1200" b="1" dirty="0">
                  <a:solidFill>
                    <a:srgbClr val="FF0000"/>
                  </a:solidFill>
                  <a:latin typeface="+mn-ea"/>
                </a:rPr>
                <a:t>은 일부 기능이 제한 </a:t>
              </a:r>
              <a:r>
                <a:rPr lang="ko-KR" altLang="en-US" sz="1200" b="1" dirty="0">
                  <a:latin typeface="+mn-ea"/>
                </a:rPr>
                <a:t>될 수 있습니다</a:t>
              </a:r>
              <a:r>
                <a:rPr lang="en-US" altLang="ko-KR" sz="1200" b="1" dirty="0">
                  <a:latin typeface="+mn-ea"/>
                </a:rPr>
                <a:t>.</a:t>
              </a:r>
              <a:br>
                <a:rPr lang="en-US" altLang="ko-KR" sz="1200" b="1" dirty="0">
                  <a:latin typeface="+mn-ea"/>
                </a:rPr>
              </a:br>
              <a:br>
                <a:rPr lang="en-US" altLang="ko-KR" sz="1200" b="1" dirty="0">
                  <a:latin typeface="+mn-ea"/>
                </a:rPr>
              </a:br>
              <a:r>
                <a:rPr lang="en-US" altLang="ko-KR" b="1" dirty="0">
                  <a:latin typeface="+mn-ea"/>
                </a:rPr>
                <a:t>Habit 9 </a:t>
              </a:r>
              <a:r>
                <a:rPr lang="ko-KR" altLang="en-US" b="1" dirty="0">
                  <a:latin typeface="+mn-ea"/>
                </a:rPr>
                <a:t>홈페이지로 이동합니다</a:t>
              </a:r>
              <a:r>
                <a:rPr lang="en-US" altLang="ko-KR" b="1" dirty="0">
                  <a:latin typeface="+mn-ea"/>
                </a:rPr>
                <a:t>.</a:t>
              </a:r>
              <a:br>
                <a:rPr lang="en-US" altLang="ko-KR" b="1" dirty="0">
                  <a:latin typeface="+mn-ea"/>
                </a:rPr>
              </a:br>
              <a:r>
                <a:rPr lang="en-US" altLang="ko-KR" sz="1600" b="1" dirty="0">
                  <a:latin typeface="+mn-ea"/>
                </a:rPr>
                <a:t>(</a:t>
              </a:r>
              <a:r>
                <a:rPr lang="en-US" altLang="ko-KR" sz="1400" b="1" dirty="0">
                  <a:latin typeface="+mn-ea"/>
                  <a:hlinkClick r:id="rId8"/>
                </a:rPr>
                <a:t>www.habit9.com</a:t>
              </a:r>
              <a:r>
                <a:rPr lang="en-US" altLang="ko-KR" sz="1400" b="1" dirty="0">
                  <a:latin typeface="+mn-ea"/>
                </a:rPr>
                <a:t>)</a:t>
              </a:r>
              <a:br>
                <a:rPr lang="en-US" altLang="ko-KR" sz="1600" b="1" dirty="0">
                  <a:latin typeface="+mn-ea"/>
                </a:rPr>
              </a:br>
              <a:r>
                <a:rPr lang="ko-KR" altLang="en-US" b="1" dirty="0">
                  <a:solidFill>
                    <a:srgbClr val="FF0000"/>
                  </a:solidFill>
                  <a:latin typeface="+mn-ea"/>
                </a:rPr>
                <a:t>온라인 캠퍼스 원격지원</a:t>
              </a:r>
              <a:r>
                <a:rPr lang="ko-KR" altLang="en-US" b="1" dirty="0">
                  <a:latin typeface="+mn-ea"/>
                </a:rPr>
                <a:t>을 클릭합니다</a:t>
              </a:r>
              <a:r>
                <a:rPr lang="en-US" altLang="ko-KR" b="1" dirty="0">
                  <a:latin typeface="+mn-ea"/>
                </a:rPr>
                <a:t>.</a:t>
              </a:r>
            </a:p>
            <a:p>
              <a:pPr marL="342900" indent="-342900">
                <a:lnSpc>
                  <a:spcPct val="150000"/>
                </a:lnSpc>
                <a:buClr>
                  <a:srgbClr val="002060"/>
                </a:buClr>
                <a:buAutoNum type="arabicParenR"/>
              </a:pPr>
              <a:endParaRPr lang="en-US" altLang="ko-KR" sz="1600" b="1" dirty="0">
                <a:latin typeface="+mn-ea"/>
              </a:endParaRPr>
            </a:p>
            <a:p>
              <a:pPr marL="342900" indent="-342900">
                <a:lnSpc>
                  <a:spcPct val="150000"/>
                </a:lnSpc>
                <a:buClr>
                  <a:srgbClr val="002060"/>
                </a:buClr>
                <a:buAutoNum type="arabicParenR"/>
              </a:pPr>
              <a:r>
                <a:rPr lang="ko-KR" altLang="en-US" b="1" dirty="0">
                  <a:solidFill>
                    <a:srgbClr val="FF0000"/>
                  </a:solidFill>
                </a:rPr>
                <a:t>실행</a:t>
              </a:r>
              <a:r>
                <a:rPr lang="ko-KR" altLang="en-US" b="1" dirty="0"/>
                <a:t>을 클릭합니다</a:t>
              </a:r>
              <a:r>
                <a:rPr lang="en-US" altLang="ko-KR" b="1" dirty="0"/>
                <a:t>.</a:t>
              </a:r>
            </a:p>
            <a:p>
              <a:pPr marL="342900" indent="-342900">
                <a:lnSpc>
                  <a:spcPct val="150000"/>
                </a:lnSpc>
                <a:buClr>
                  <a:srgbClr val="002060"/>
                </a:buClr>
                <a:buAutoNum type="arabicParenR"/>
              </a:pPr>
              <a:endParaRPr lang="en-US" altLang="ko-KR" b="1" dirty="0"/>
            </a:p>
            <a:p>
              <a:pPr marL="342900" indent="-342900">
                <a:lnSpc>
                  <a:spcPct val="150000"/>
                </a:lnSpc>
                <a:buClr>
                  <a:srgbClr val="002060"/>
                </a:buClr>
                <a:buAutoNum type="arabicParenR"/>
              </a:pPr>
              <a:r>
                <a:rPr lang="ko-KR" altLang="en-US" b="1" dirty="0"/>
                <a:t>통화중인 기술지원팀에게 </a:t>
              </a:r>
              <a:r>
                <a:rPr lang="en-US" altLang="ko-KR" b="1" dirty="0">
                  <a:solidFill>
                    <a:srgbClr val="FF0000"/>
                  </a:solidFill>
                </a:rPr>
                <a:t>4</a:t>
              </a:r>
              <a:r>
                <a:rPr lang="ko-KR" altLang="en-US" b="1" dirty="0">
                  <a:solidFill>
                    <a:srgbClr val="FF0000"/>
                  </a:solidFill>
                </a:rPr>
                <a:t>자리 숫자</a:t>
              </a:r>
              <a:r>
                <a:rPr lang="ko-KR" altLang="en-US" b="1" dirty="0"/>
                <a:t>를</a:t>
              </a:r>
              <a:br>
                <a:rPr lang="en-US" altLang="ko-KR" b="1" dirty="0"/>
              </a:br>
              <a:r>
                <a:rPr lang="ko-KR" altLang="en-US" b="1" dirty="0"/>
                <a:t>이야기해 주세요</a:t>
              </a:r>
              <a:r>
                <a:rPr lang="en-US" altLang="ko-KR" b="1" dirty="0"/>
                <a:t>.</a:t>
              </a:r>
            </a:p>
            <a:p>
              <a:pPr marL="342900" indent="-342900">
                <a:lnSpc>
                  <a:spcPct val="150000"/>
                </a:lnSpc>
                <a:buClr>
                  <a:srgbClr val="002060"/>
                </a:buClr>
                <a:buAutoNum type="arabicParenR"/>
              </a:pPr>
              <a:endParaRPr lang="en-US" altLang="ko-KR" b="1" dirty="0">
                <a:solidFill>
                  <a:srgbClr val="FF0000"/>
                </a:solidFill>
              </a:endParaRPr>
            </a:p>
            <a:p>
              <a:pPr marL="342900" indent="-342900">
                <a:lnSpc>
                  <a:spcPct val="150000"/>
                </a:lnSpc>
                <a:buClr>
                  <a:srgbClr val="002060"/>
                </a:buClr>
                <a:buAutoNum type="arabicParenR"/>
              </a:pPr>
              <a:r>
                <a:rPr lang="ko-KR" altLang="en-US" b="1" dirty="0">
                  <a:solidFill>
                    <a:srgbClr val="FF0000"/>
                  </a:solidFill>
                </a:rPr>
                <a:t>예</a:t>
              </a:r>
              <a:r>
                <a:rPr lang="ko-KR" altLang="en-US" b="1" dirty="0"/>
                <a:t>를 선택하면 원격제어가 가능합니다</a:t>
              </a:r>
              <a:r>
                <a:rPr lang="en-US" altLang="ko-KR" b="1" dirty="0"/>
                <a:t>.</a:t>
              </a:r>
              <a:endParaRPr lang="en-US" altLang="ko-KR" b="1" dirty="0">
                <a:solidFill>
                  <a:srgbClr val="FF0000"/>
                </a:solidFill>
              </a:endParaRPr>
            </a:p>
          </p:txBody>
        </p:sp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6C45D93A-E249-415C-8CF8-C67758146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8926" y="1129189"/>
              <a:ext cx="549505" cy="549505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39BE7807-9508-4ECD-A412-932AF56D8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776" y="1888923"/>
              <a:ext cx="274753" cy="274753"/>
            </a:xfrm>
            <a:prstGeom prst="rect">
              <a:avLst/>
            </a:prstGeom>
          </p:spPr>
        </p:pic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id="{92EC1136-10F7-48C5-B4F5-D76E8B16E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632" y="1888923"/>
              <a:ext cx="274752" cy="240496"/>
            </a:xfrm>
            <a:prstGeom prst="rect">
              <a:avLst/>
            </a:prstGeom>
          </p:spPr>
        </p:pic>
      </p:grpSp>
      <p:sp>
        <p:nvSpPr>
          <p:cNvPr id="46" name="내용 개체 틀 8">
            <a:extLst>
              <a:ext uri="{FF2B5EF4-FFF2-40B4-BE49-F238E27FC236}">
                <a16:creationId xmlns:a16="http://schemas.microsoft.com/office/drawing/2014/main" id="{F7ABDB2A-90D1-44A5-A7BC-19CD3D121466}"/>
              </a:ext>
            </a:extLst>
          </p:cNvPr>
          <p:cNvSpPr txBox="1">
            <a:spLocks/>
          </p:cNvSpPr>
          <p:nvPr/>
        </p:nvSpPr>
        <p:spPr>
          <a:xfrm>
            <a:off x="398573" y="777287"/>
            <a:ext cx="10425371" cy="494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800" b="1" dirty="0"/>
              <a:t>컴퓨터를 다루는 것이 익숙하지 않은 사용자를 위한 프로그램입니다</a:t>
            </a:r>
            <a:r>
              <a:rPr lang="en-US" altLang="ko-KR" sz="1800" b="1" dirty="0"/>
              <a:t>.</a:t>
            </a:r>
          </a:p>
        </p:txBody>
      </p:sp>
      <p:pic>
        <p:nvPicPr>
          <p:cNvPr id="47" name="그림 46">
            <a:hlinkClick r:id="rId12" action="ppaction://hlinksldjump"/>
            <a:extLst>
              <a:ext uri="{FF2B5EF4-FFF2-40B4-BE49-F238E27FC236}">
                <a16:creationId xmlns:a16="http://schemas.microsoft.com/office/drawing/2014/main" id="{0D8319CD-9577-4625-94F0-60C384AC70D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48" name="그림 47">
            <a:hlinkClick r:id="rId14" action="ppaction://hlinksldjump"/>
            <a:extLst>
              <a:ext uri="{FF2B5EF4-FFF2-40B4-BE49-F238E27FC236}">
                <a16:creationId xmlns:a16="http://schemas.microsoft.com/office/drawing/2014/main" id="{CED359AA-20C7-40A7-B9F9-9B2501C4A6C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086" y="6471083"/>
            <a:ext cx="360000" cy="360000"/>
          </a:xfrm>
          <a:prstGeom prst="rect">
            <a:avLst/>
          </a:prstGeom>
        </p:spPr>
      </p:pic>
      <p:pic>
        <p:nvPicPr>
          <p:cNvPr id="50" name="그림 49">
            <a:hlinkClick r:id="rId16" action="ppaction://hlinksldjump"/>
            <a:extLst>
              <a:ext uri="{FF2B5EF4-FFF2-40B4-BE49-F238E27FC236}">
                <a16:creationId xmlns:a16="http://schemas.microsoft.com/office/drawing/2014/main" id="{3E946323-CB23-4783-872C-4C35BA2FC4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99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EC0A26-838B-46CD-B4D9-B9AB2E1C3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303" y="1662301"/>
            <a:ext cx="10515600" cy="591802"/>
          </a:xfrm>
        </p:spPr>
        <p:txBody>
          <a:bodyPr/>
          <a:lstStyle/>
          <a:p>
            <a:pPr algn="ctr"/>
            <a:r>
              <a:rPr lang="en-US" altLang="ko-KR" b="1" dirty="0"/>
              <a:t>* </a:t>
            </a:r>
            <a:r>
              <a:rPr lang="ko-KR" altLang="en-US" b="1" dirty="0" err="1"/>
              <a:t>해빛나인</a:t>
            </a:r>
            <a:r>
              <a:rPr lang="ko-KR" altLang="en-US" b="1" dirty="0"/>
              <a:t> 온라인 캠퍼스</a:t>
            </a:r>
            <a:r>
              <a:rPr lang="en-US" altLang="ko-KR" b="1" dirty="0"/>
              <a:t>*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856B28-8F2F-4B8E-A774-7CCB78E30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en-US" altLang="ko-KR" sz="2400" b="1" u="sng" dirty="0"/>
          </a:p>
          <a:p>
            <a:pPr marL="0" indent="0" algn="ctr">
              <a:buNone/>
            </a:pPr>
            <a:r>
              <a:rPr lang="en-US" altLang="ko-KR" sz="6600" b="1" u="sng" dirty="0"/>
              <a:t>02-2138-0578</a:t>
            </a:r>
          </a:p>
          <a:p>
            <a:pPr marL="0" indent="0" algn="ctr">
              <a:buNone/>
            </a:pPr>
            <a:endParaRPr lang="en-US" altLang="ko-KR" sz="6600" b="1" u="sng" dirty="0"/>
          </a:p>
          <a:p>
            <a:pPr marL="0" indent="0" algn="ctr">
              <a:buNone/>
            </a:pPr>
            <a:r>
              <a:rPr lang="ko-KR" altLang="en-US" sz="6600" u="sng" dirty="0"/>
              <a:t>공휴일에 관계없이 </a:t>
            </a:r>
            <a:endParaRPr lang="en-US" altLang="ko-KR" sz="6600" u="sng" dirty="0"/>
          </a:p>
          <a:p>
            <a:pPr marL="0" indent="0" algn="ctr">
              <a:buNone/>
            </a:pPr>
            <a:r>
              <a:rPr lang="ko-KR" altLang="en-US" sz="6600" u="sng" dirty="0"/>
              <a:t>온라인교육 수업시간에는 </a:t>
            </a:r>
            <a:endParaRPr lang="en-US" altLang="ko-KR" sz="6600" u="sng" dirty="0"/>
          </a:p>
          <a:p>
            <a:pPr marL="0" indent="0" algn="ctr">
              <a:buNone/>
            </a:pPr>
            <a:r>
              <a:rPr lang="ko-KR" altLang="en-US" sz="6600" u="sng" dirty="0"/>
              <a:t>전화상담이 지원됩니다</a:t>
            </a:r>
            <a:r>
              <a:rPr lang="en-US" altLang="ko-KR" sz="6600" u="sng" dirty="0"/>
              <a:t>.</a:t>
            </a:r>
            <a:endParaRPr lang="en-US" altLang="ko-KR" sz="6600" b="1" u="sng" dirty="0"/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5F51C70-9767-4962-B994-1DDD53B8D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2274-A47F-48AD-9560-F88FC9CF2162}" type="slidenum">
              <a:rPr lang="ko-KR" altLang="en-US" smtClean="0"/>
              <a:t>31</a:t>
            </a:fld>
            <a:endParaRPr lang="ko-KR" altLang="en-US"/>
          </a:p>
        </p:txBody>
      </p:sp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70B6C020-E1F0-4AF9-AFF6-9EFD98F2BE41}"/>
              </a:ext>
            </a:extLst>
          </p:cNvPr>
          <p:cNvSpPr/>
          <p:nvPr/>
        </p:nvSpPr>
        <p:spPr>
          <a:xfrm>
            <a:off x="955508" y="640986"/>
            <a:ext cx="10064184" cy="83192"/>
          </a:xfrm>
          <a:prstGeom prst="snip2Diag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B56D2DB-3607-4A96-B800-38BA845FA59E}"/>
              </a:ext>
            </a:extLst>
          </p:cNvPr>
          <p:cNvGrpSpPr/>
          <p:nvPr/>
        </p:nvGrpSpPr>
        <p:grpSpPr>
          <a:xfrm>
            <a:off x="11476086" y="658695"/>
            <a:ext cx="720000" cy="6198196"/>
            <a:chOff x="11476086" y="658695"/>
            <a:chExt cx="720000" cy="6198196"/>
          </a:xfrm>
        </p:grpSpPr>
        <p:sp>
          <p:nvSpPr>
            <p:cNvPr id="11" name="사각형: 잘린 위쪽 모서리 10">
              <a:extLst>
                <a:ext uri="{FF2B5EF4-FFF2-40B4-BE49-F238E27FC236}">
                  <a16:creationId xmlns:a16="http://schemas.microsoft.com/office/drawing/2014/main" id="{371E9EA4-25DE-400D-92CE-4F5F1FA0D2CE}"/>
                </a:ext>
              </a:extLst>
            </p:cNvPr>
            <p:cNvSpPr/>
            <p:nvPr/>
          </p:nvSpPr>
          <p:spPr>
            <a:xfrm rot="5400000">
              <a:off x="11062086" y="5722891"/>
              <a:ext cx="1548000" cy="720000"/>
            </a:xfrm>
            <a:prstGeom prst="snip2SameRect">
              <a:avLst/>
            </a:prstGeom>
            <a:solidFill>
              <a:schemeClr val="accent5"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2" name="사각형: 잘린 위쪽 모서리 11">
              <a:extLst>
                <a:ext uri="{FF2B5EF4-FFF2-40B4-BE49-F238E27FC236}">
                  <a16:creationId xmlns:a16="http://schemas.microsoft.com/office/drawing/2014/main" id="{D8187B15-C1CF-40FD-8944-85F4DCC61FF7}"/>
                </a:ext>
              </a:extLst>
            </p:cNvPr>
            <p:cNvSpPr/>
            <p:nvPr/>
          </p:nvSpPr>
          <p:spPr>
            <a:xfrm rot="5400000">
              <a:off x="11062086" y="1072695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3" name="사각형: 잘린 위쪽 모서리 12">
              <a:extLst>
                <a:ext uri="{FF2B5EF4-FFF2-40B4-BE49-F238E27FC236}">
                  <a16:creationId xmlns:a16="http://schemas.microsoft.com/office/drawing/2014/main" id="{F5451CA4-F2AB-4497-AEB8-551349E44A68}"/>
                </a:ext>
              </a:extLst>
            </p:cNvPr>
            <p:cNvSpPr/>
            <p:nvPr/>
          </p:nvSpPr>
          <p:spPr>
            <a:xfrm rot="5400000">
              <a:off x="11062086" y="2620696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4" name="사각형: 잘린 위쪽 모서리 13">
              <a:extLst>
                <a:ext uri="{FF2B5EF4-FFF2-40B4-BE49-F238E27FC236}">
                  <a16:creationId xmlns:a16="http://schemas.microsoft.com/office/drawing/2014/main" id="{4B8BAECC-B9F8-49C3-B68B-54FAB4D2FAEA}"/>
                </a:ext>
              </a:extLst>
            </p:cNvPr>
            <p:cNvSpPr/>
            <p:nvPr/>
          </p:nvSpPr>
          <p:spPr>
            <a:xfrm rot="5400000">
              <a:off x="11062086" y="4179799"/>
              <a:ext cx="1548000" cy="720000"/>
            </a:xfrm>
            <a:prstGeom prst="snip2SameRect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/>
                <a:t>문의처</a:t>
              </a:r>
              <a:endParaRPr lang="ko-KR" altLang="en-US" b="1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1ED17649-C78A-42AE-A4E7-FB90DE652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3" r="99827">
                        <a14:foregroundMark x1="36960" y1="32973" x2="36960" y2="72973"/>
                        <a14:foregroundMark x1="51813" y1="58919" x2="51295" y2="72973"/>
                        <a14:foregroundMark x1="60967" y1="44324" x2="60794" y2="62703"/>
                        <a14:foregroundMark x1="72021" y1="52432" x2="71675" y2="68649"/>
                        <a14:foregroundMark x1="71675" y1="30811" x2="71675" y2="30811"/>
                        <a14:foregroundMark x1="78238" y1="43784" x2="77720" y2="56757"/>
                        <a14:foregroundMark x1="77720" y1="56757" x2="77720" y2="56757"/>
                        <a14:foregroundMark x1="93437" y1="32432" x2="94991" y2="41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36" y="3857"/>
            <a:ext cx="1228725" cy="392598"/>
          </a:xfrm>
          <a:prstGeom prst="rect">
            <a:avLst/>
          </a:prstGeom>
        </p:spPr>
      </p:pic>
      <p:pic>
        <p:nvPicPr>
          <p:cNvPr id="15" name="그림 14">
            <a:hlinkClick r:id="rId4" action="ppaction://hlinksldjump"/>
            <a:extLst>
              <a:ext uri="{FF2B5EF4-FFF2-40B4-BE49-F238E27FC236}">
                <a16:creationId xmlns:a16="http://schemas.microsoft.com/office/drawing/2014/main" id="{9D6C859F-06BF-41BD-8DF8-3052FED34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86" y="6471083"/>
            <a:ext cx="360000" cy="360000"/>
          </a:xfrm>
          <a:prstGeom prst="rect">
            <a:avLst/>
          </a:prstGeom>
        </p:spPr>
      </p:pic>
      <p:pic>
        <p:nvPicPr>
          <p:cNvPr id="19" name="그림 18">
            <a:hlinkClick r:id="rId6" action="ppaction://hlinksldjump"/>
            <a:extLst>
              <a:ext uri="{FF2B5EF4-FFF2-40B4-BE49-F238E27FC236}">
                <a16:creationId xmlns:a16="http://schemas.microsoft.com/office/drawing/2014/main" id="{7BE8DC06-04F5-432F-B30C-7B8DBBB6EA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36" y="643508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03381"/>
      </p:ext>
    </p:extLst>
  </p:cSld>
  <p:clrMapOvr>
    <a:masterClrMapping/>
  </p:clrMapOvr>
</p:sld>
</file>

<file path=ppt/theme/theme1.xml><?xml version="1.0" encoding="utf-8"?>
<a:theme xmlns:a="http://schemas.openxmlformats.org/drawingml/2006/main" name="갤러리">
  <a:themeElements>
    <a:clrScheme name="갤러리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갤러리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갤러리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4725</TotalTime>
  <Words>842</Words>
  <Application>Microsoft Office PowerPoint</Application>
  <PresentationFormat>와이드스크린</PresentationFormat>
  <Paragraphs>325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7" baseType="lpstr">
      <vt:lpstr>맑은 고딕</vt:lpstr>
      <vt:lpstr>Batang</vt:lpstr>
      <vt:lpstr>Arial</vt:lpstr>
      <vt:lpstr>Century Gothic</vt:lpstr>
      <vt:lpstr>Wingdings</vt:lpstr>
      <vt:lpstr>갤러리</vt:lpstr>
      <vt:lpstr>Online Live-Class 장비 점검 &amp; Software 설치 매뉴얼 (학생용) ㈜ 해빛교육</vt:lpstr>
      <vt:lpstr>PowerPoint 프레젠테이션</vt:lpstr>
      <vt:lpstr>PowerPoint 프레젠테이션</vt:lpstr>
      <vt:lpstr> 제1장 필수 장비 확인  </vt:lpstr>
      <vt:lpstr>       1. PC 권장 사양</vt:lpstr>
      <vt:lpstr>       1. PC 권장 사양(내 PC 확인)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제2장 장비 기본 설정 </vt:lpstr>
      <vt:lpstr>PowerPoint 프레젠테이션</vt:lpstr>
      <vt:lpstr>PowerPoint 프레젠테이션</vt:lpstr>
      <vt:lpstr>PowerPoint 프레젠테이션</vt:lpstr>
      <vt:lpstr>PowerPoint 프레젠테이션</vt:lpstr>
      <vt:lpstr> 제3장 Software 설치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제4장 기타  </vt:lpstr>
      <vt:lpstr>PowerPoint 프레젠테이션</vt:lpstr>
      <vt:lpstr>PowerPoint 프레젠테이션</vt:lpstr>
      <vt:lpstr>* 해빛나인 온라인 캠퍼스*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H5020239</dc:creator>
  <cp:lastModifiedBy>Habit9-Office</cp:lastModifiedBy>
  <cp:revision>578</cp:revision>
  <cp:lastPrinted>2017-09-18T04:11:44Z</cp:lastPrinted>
  <dcterms:created xsi:type="dcterms:W3CDTF">2017-06-08T06:38:40Z</dcterms:created>
  <dcterms:modified xsi:type="dcterms:W3CDTF">2018-07-16T09:12:05Z</dcterms:modified>
</cp:coreProperties>
</file>